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</p:sldMasterIdLst>
  <p:sldIdLst>
    <p:sldId id="5127" r:id="rId3"/>
    <p:sldId id="5108" r:id="rId4"/>
    <p:sldId id="5109" r:id="rId5"/>
    <p:sldId id="5110" r:id="rId6"/>
    <p:sldId id="5111" r:id="rId7"/>
    <p:sldId id="5112" r:id="rId8"/>
    <p:sldId id="5113" r:id="rId9"/>
    <p:sldId id="5044" r:id="rId10"/>
    <p:sldId id="793" r:id="rId11"/>
    <p:sldId id="4472" r:id="rId12"/>
    <p:sldId id="4474" r:id="rId13"/>
    <p:sldId id="4475" r:id="rId14"/>
    <p:sldId id="5060" r:id="rId15"/>
    <p:sldId id="4477" r:id="rId16"/>
    <p:sldId id="4478" r:id="rId17"/>
    <p:sldId id="5061" r:id="rId18"/>
    <p:sldId id="5062" r:id="rId19"/>
    <p:sldId id="4480" r:id="rId20"/>
    <p:sldId id="4481" r:id="rId21"/>
    <p:sldId id="5063" r:id="rId22"/>
    <p:sldId id="5064" r:id="rId23"/>
    <p:sldId id="4975" r:id="rId24"/>
    <p:sldId id="4443" r:id="rId25"/>
    <p:sldId id="4444" r:id="rId26"/>
    <p:sldId id="4445" r:id="rId27"/>
    <p:sldId id="4447" r:id="rId28"/>
    <p:sldId id="4449" r:id="rId29"/>
    <p:sldId id="5066" r:id="rId30"/>
    <p:sldId id="4450" r:id="rId31"/>
    <p:sldId id="4451" r:id="rId32"/>
    <p:sldId id="5067" r:id="rId33"/>
    <p:sldId id="5065" r:id="rId34"/>
    <p:sldId id="279" r:id="rId35"/>
    <p:sldId id="280" r:id="rId36"/>
    <p:sldId id="281" r:id="rId37"/>
    <p:sldId id="5019" r:id="rId38"/>
    <p:sldId id="266" r:id="rId39"/>
    <p:sldId id="267" r:id="rId40"/>
    <p:sldId id="268" r:id="rId41"/>
    <p:sldId id="269" r:id="rId42"/>
    <p:sldId id="271" r:id="rId43"/>
    <p:sldId id="274" r:id="rId44"/>
    <p:sldId id="273" r:id="rId45"/>
    <p:sldId id="4725" r:id="rId46"/>
    <p:sldId id="275" r:id="rId47"/>
    <p:sldId id="276" r:id="rId48"/>
    <p:sldId id="3190" r:id="rId49"/>
    <p:sldId id="4372" r:id="rId50"/>
    <p:sldId id="4357" r:id="rId51"/>
    <p:sldId id="4880" r:id="rId52"/>
    <p:sldId id="5116" r:id="rId53"/>
    <p:sldId id="5129" r:id="rId54"/>
    <p:sldId id="5128" r:id="rId55"/>
    <p:sldId id="5131" r:id="rId56"/>
    <p:sldId id="5132" r:id="rId57"/>
    <p:sldId id="5130" r:id="rId58"/>
    <p:sldId id="5134" r:id="rId59"/>
    <p:sldId id="5136" r:id="rId60"/>
    <p:sldId id="5135" r:id="rId61"/>
    <p:sldId id="3175" r:id="rId62"/>
    <p:sldId id="5030" r:id="rId63"/>
    <p:sldId id="5031" r:id="rId64"/>
    <p:sldId id="331" r:id="rId65"/>
    <p:sldId id="3177" r:id="rId66"/>
    <p:sldId id="542" r:id="rId67"/>
    <p:sldId id="4163" r:id="rId68"/>
    <p:sldId id="697" r:id="rId69"/>
    <p:sldId id="4068" r:id="rId70"/>
    <p:sldId id="4452" r:id="rId71"/>
    <p:sldId id="4453" r:id="rId72"/>
    <p:sldId id="4455" r:id="rId73"/>
    <p:sldId id="5079" r:id="rId74"/>
    <p:sldId id="4457" r:id="rId75"/>
    <p:sldId id="5080" r:id="rId76"/>
    <p:sldId id="4997" r:id="rId77"/>
    <p:sldId id="3897" r:id="rId78"/>
    <p:sldId id="3219" r:id="rId79"/>
    <p:sldId id="3210" r:id="rId80"/>
    <p:sldId id="4009" r:id="rId81"/>
    <p:sldId id="258" r:id="rId82"/>
    <p:sldId id="4010" r:id="rId83"/>
    <p:sldId id="4005" r:id="rId84"/>
    <p:sldId id="4011" r:id="rId85"/>
    <p:sldId id="4006" r:id="rId86"/>
    <p:sldId id="4012" r:id="rId87"/>
    <p:sldId id="4007" r:id="rId88"/>
    <p:sldId id="4013" r:id="rId89"/>
    <p:sldId id="265" r:id="rId90"/>
    <p:sldId id="4014" r:id="rId91"/>
    <p:sldId id="4008" r:id="rId92"/>
    <p:sldId id="4015" r:id="rId93"/>
    <p:sldId id="5082" r:id="rId94"/>
    <p:sldId id="5081" r:id="rId95"/>
    <p:sldId id="5083" r:id="rId96"/>
    <p:sldId id="5084" r:id="rId97"/>
    <p:sldId id="5086" r:id="rId98"/>
    <p:sldId id="5085" r:id="rId99"/>
    <p:sldId id="4963" r:id="rId100"/>
    <p:sldId id="3743" r:id="rId101"/>
    <p:sldId id="395" r:id="rId102"/>
    <p:sldId id="4964" r:id="rId103"/>
    <p:sldId id="296" r:id="rId104"/>
    <p:sldId id="4467" r:id="rId105"/>
    <p:sldId id="4458" r:id="rId106"/>
    <p:sldId id="4460" r:id="rId107"/>
    <p:sldId id="4468" r:id="rId108"/>
    <p:sldId id="5087" r:id="rId109"/>
    <p:sldId id="4462" r:id="rId110"/>
    <p:sldId id="4466" r:id="rId111"/>
    <p:sldId id="5088" r:id="rId112"/>
    <p:sldId id="4464" r:id="rId113"/>
    <p:sldId id="4465" r:id="rId114"/>
    <p:sldId id="5089" r:id="rId115"/>
    <p:sldId id="4264" r:id="rId116"/>
    <p:sldId id="4470" r:id="rId117"/>
    <p:sldId id="4488" r:id="rId118"/>
    <p:sldId id="4482" r:id="rId119"/>
    <p:sldId id="5091" r:id="rId120"/>
    <p:sldId id="4483" r:id="rId121"/>
    <p:sldId id="5092" r:id="rId122"/>
    <p:sldId id="4484" r:id="rId123"/>
    <p:sldId id="5093" r:id="rId124"/>
    <p:sldId id="4485" r:id="rId125"/>
    <p:sldId id="5094" r:id="rId126"/>
    <p:sldId id="4486" r:id="rId127"/>
    <p:sldId id="5095" r:id="rId128"/>
    <p:sldId id="4487" r:id="rId129"/>
    <p:sldId id="5096" r:id="rId130"/>
    <p:sldId id="5090" r:id="rId1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7F5D30"/>
    <a:srgbClr val="2D1113"/>
    <a:srgbClr val="EF4722"/>
    <a:srgbClr val="FFFFFF"/>
    <a:srgbClr val="D9D9D9"/>
    <a:srgbClr val="2F353A"/>
    <a:srgbClr val="7F6000"/>
    <a:srgbClr val="BF9000"/>
    <a:srgbClr val="1817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5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slide" Target="slides/slide126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34" Type="http://schemas.openxmlformats.org/officeDocument/2006/relationships/theme" Target="theme/theme1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35" Type="http://schemas.openxmlformats.org/officeDocument/2006/relationships/tableStyles" Target="tableStyles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presProps" Target="presProps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528F0-853D-42D4-BA51-D0CF24CC0954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1E66C-1CEA-4CD7-8D89-67885BC1F3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2885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528F0-853D-42D4-BA51-D0CF24CC0954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1E66C-1CEA-4CD7-8D89-67885BC1F3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660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528F0-853D-42D4-BA51-D0CF24CC0954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1E66C-1CEA-4CD7-8D89-67885BC1F3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4406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528F0-853D-42D4-BA51-D0CF24CC0954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1E66C-1CEA-4CD7-8D89-67885BC1F3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4693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528F0-853D-42D4-BA51-D0CF24CC0954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1E66C-1CEA-4CD7-8D89-67885BC1F3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5164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528F0-853D-42D4-BA51-D0CF24CC0954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1E66C-1CEA-4CD7-8D89-67885BC1F3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9967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528F0-853D-42D4-BA51-D0CF24CC0954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1E66C-1CEA-4CD7-8D89-67885BC1F3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1131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528F0-853D-42D4-BA51-D0CF24CC0954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1E66C-1CEA-4CD7-8D89-67885BC1F3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9992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528F0-853D-42D4-BA51-D0CF24CC0954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1E66C-1CEA-4CD7-8D89-67885BC1F3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173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528F0-853D-42D4-BA51-D0CF24CC0954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1E66C-1CEA-4CD7-8D89-67885BC1F3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5193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528F0-853D-42D4-BA51-D0CF24CC0954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1E66C-1CEA-4CD7-8D89-67885BC1F3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91022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CC43-BA33-4C26-94A4-0F7572ED7A26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B1BD8-5078-4E60-BB6B-0D9982182F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12855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CC43-BA33-4C26-94A4-0F7572ED7A26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B1BD8-5078-4E60-BB6B-0D9982182F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3108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CC43-BA33-4C26-94A4-0F7572ED7A26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B1BD8-5078-4E60-BB6B-0D9982182F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64099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CC43-BA33-4C26-94A4-0F7572ED7A26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B1BD8-5078-4E60-BB6B-0D9982182F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1561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CC43-BA33-4C26-94A4-0F7572ED7A26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B1BD8-5078-4E60-BB6B-0D9982182F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92836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CC43-BA33-4C26-94A4-0F7572ED7A26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B1BD8-5078-4E60-BB6B-0D9982182F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91429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CC43-BA33-4C26-94A4-0F7572ED7A26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B1BD8-5078-4E60-BB6B-0D9982182F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6766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CC43-BA33-4C26-94A4-0F7572ED7A26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B1BD8-5078-4E60-BB6B-0D9982182F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80824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CC43-BA33-4C26-94A4-0F7572ED7A26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B1BD8-5078-4E60-BB6B-0D9982182F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53872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CC43-BA33-4C26-94A4-0F7572ED7A26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B1BD8-5078-4E60-BB6B-0D9982182F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65196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CC43-BA33-4C26-94A4-0F7572ED7A26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B1BD8-5078-4E60-BB6B-0D9982182F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2750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528F0-853D-42D4-BA51-D0CF24CC0954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1E66C-1CEA-4CD7-8D89-67885BC1F3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37193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ECC43-BA33-4C26-94A4-0F7572ED7A26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B1BD8-5078-4E60-BB6B-0D9982182F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11127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59157A5-7B39-4842-99BF-6240F097EF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994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64848DE-9FCB-B2D1-9A57-C7989DDE56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609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0BEE382-E77E-A8D9-9C32-F1D70E13B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514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9157A18-6FBF-B723-5818-684BB2DD7E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071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55843BF-7A0E-D11B-2E1F-84F7571CB8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962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F1C4181-0F20-F02A-8152-76B8794FBF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155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2C08009-7514-72B8-B2B1-C40D8908B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383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0A077C2-D337-EB69-FA43-095E89EA5E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83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216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A6EB42C-09DF-6194-FC34-605412FDD148}"/>
              </a:ext>
            </a:extLst>
          </p:cNvPr>
          <p:cNvSpPr txBox="1"/>
          <p:nvPr/>
        </p:nvSpPr>
        <p:spPr>
          <a:xfrm>
            <a:off x="0" y="1651590"/>
            <a:ext cx="12192000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1. A tua Igreja vem feliz e unida, agradecer a ti, ó Deus da vida.</a:t>
            </a:r>
          </a:p>
        </p:txBody>
      </p:sp>
    </p:spTree>
    <p:extLst>
      <p:ext uri="{BB962C8B-B14F-4D97-AF65-F5344CB8AC3E}">
        <p14:creationId xmlns:p14="http://schemas.microsoft.com/office/powerpoint/2010/main" val="4092521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A6EB42C-09DF-6194-FC34-605412FDD148}"/>
              </a:ext>
            </a:extLst>
          </p:cNvPr>
          <p:cNvSpPr txBox="1"/>
          <p:nvPr/>
        </p:nvSpPr>
        <p:spPr>
          <a:xfrm>
            <a:off x="0" y="1074509"/>
            <a:ext cx="12192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Com grande júbilo, rezar, louvar</a:t>
            </a:r>
          </a:p>
          <a:p>
            <a:pPr algn="ctr"/>
            <a:r>
              <a:rPr lang="pt-BR" sz="7500" dirty="0"/>
              <a:t>e a boa nova ao mundo anunciar.</a:t>
            </a:r>
          </a:p>
        </p:txBody>
      </p:sp>
    </p:spTree>
    <p:extLst>
      <p:ext uri="{BB962C8B-B14F-4D97-AF65-F5344CB8AC3E}">
        <p14:creationId xmlns:p14="http://schemas.microsoft.com/office/powerpoint/2010/main" val="3563422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A6EB42C-09DF-6194-FC34-605412FDD148}"/>
              </a:ext>
            </a:extLst>
          </p:cNvPr>
          <p:cNvSpPr txBox="1"/>
          <p:nvPr/>
        </p:nvSpPr>
        <p:spPr>
          <a:xfrm>
            <a:off x="0" y="1651590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b="1" dirty="0"/>
              <a:t>É tua Igreja, Senhor</a:t>
            </a:r>
          </a:p>
          <a:p>
            <a:pPr algn="ctr"/>
            <a:r>
              <a:rPr lang="pt-BR" sz="8000" b="1" dirty="0"/>
              <a:t>que canta com alegria</a:t>
            </a:r>
          </a:p>
          <a:p>
            <a:pPr algn="ctr"/>
            <a:r>
              <a:rPr lang="pt-BR" sz="8000" b="1" dirty="0"/>
              <a:t>esta que busca o amor.</a:t>
            </a:r>
          </a:p>
        </p:txBody>
      </p:sp>
    </p:spTree>
    <p:extLst>
      <p:ext uri="{BB962C8B-B14F-4D97-AF65-F5344CB8AC3E}">
        <p14:creationId xmlns:p14="http://schemas.microsoft.com/office/powerpoint/2010/main" val="1847778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A6EB42C-09DF-6194-FC34-605412FDD148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b="1" dirty="0"/>
              <a:t>Vivenciar todo dia</a:t>
            </a:r>
          </a:p>
          <a:p>
            <a:pPr algn="ctr"/>
            <a:r>
              <a:rPr lang="pt-BR" sz="8000" b="1" dirty="0"/>
              <a:t>que vai levar salvação</a:t>
            </a:r>
          </a:p>
          <a:p>
            <a:pPr algn="ctr"/>
            <a:r>
              <a:rPr lang="pt-BR" sz="8000" b="1" dirty="0"/>
              <a:t>esta é a nossa missão.</a:t>
            </a:r>
          </a:p>
        </p:txBody>
      </p:sp>
    </p:spTree>
    <p:extLst>
      <p:ext uri="{BB962C8B-B14F-4D97-AF65-F5344CB8AC3E}">
        <p14:creationId xmlns:p14="http://schemas.microsoft.com/office/powerpoint/2010/main" val="1408526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A6EB42C-09DF-6194-FC34-605412FDD148}"/>
              </a:ext>
            </a:extLst>
          </p:cNvPr>
          <p:cNvSpPr txBox="1"/>
          <p:nvPr/>
        </p:nvSpPr>
        <p:spPr>
          <a:xfrm>
            <a:off x="0" y="1074509"/>
            <a:ext cx="12192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2. Nós que fazemos parte desta Igreja</a:t>
            </a:r>
          </a:p>
          <a:p>
            <a:pPr algn="ctr"/>
            <a:r>
              <a:rPr lang="pt-BR" sz="7500" dirty="0"/>
              <a:t>que missionária é por natureza.</a:t>
            </a:r>
          </a:p>
        </p:txBody>
      </p:sp>
    </p:spTree>
    <p:extLst>
      <p:ext uri="{BB962C8B-B14F-4D97-AF65-F5344CB8AC3E}">
        <p14:creationId xmlns:p14="http://schemas.microsoft.com/office/powerpoint/2010/main" val="1313046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A6EB42C-09DF-6194-FC34-605412FDD148}"/>
              </a:ext>
            </a:extLst>
          </p:cNvPr>
          <p:cNvSpPr txBox="1"/>
          <p:nvPr/>
        </p:nvSpPr>
        <p:spPr>
          <a:xfrm>
            <a:off x="0" y="1074509"/>
            <a:ext cx="12192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Te damos graças por teu esplendor,</a:t>
            </a:r>
          </a:p>
          <a:p>
            <a:pPr algn="ctr"/>
            <a:r>
              <a:rPr lang="pt-BR" sz="7500" dirty="0"/>
              <a:t>seremos eco do teu grande amor.</a:t>
            </a:r>
          </a:p>
        </p:txBody>
      </p:sp>
    </p:spTree>
    <p:extLst>
      <p:ext uri="{BB962C8B-B14F-4D97-AF65-F5344CB8AC3E}">
        <p14:creationId xmlns:p14="http://schemas.microsoft.com/office/powerpoint/2010/main" val="3523995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A6EB42C-09DF-6194-FC34-605412FDD148}"/>
              </a:ext>
            </a:extLst>
          </p:cNvPr>
          <p:cNvSpPr txBox="1"/>
          <p:nvPr/>
        </p:nvSpPr>
        <p:spPr>
          <a:xfrm>
            <a:off x="0" y="1651590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b="1" dirty="0"/>
              <a:t>É tua Igreja, Senhor</a:t>
            </a:r>
          </a:p>
          <a:p>
            <a:pPr algn="ctr"/>
            <a:r>
              <a:rPr lang="pt-BR" sz="8000" b="1" dirty="0"/>
              <a:t>que canta com alegria</a:t>
            </a:r>
          </a:p>
          <a:p>
            <a:pPr algn="ctr"/>
            <a:r>
              <a:rPr lang="pt-BR" sz="8000" b="1" dirty="0"/>
              <a:t>esta que busca o amor.</a:t>
            </a:r>
          </a:p>
        </p:txBody>
      </p:sp>
    </p:spTree>
    <p:extLst>
      <p:ext uri="{BB962C8B-B14F-4D97-AF65-F5344CB8AC3E}">
        <p14:creationId xmlns:p14="http://schemas.microsoft.com/office/powerpoint/2010/main" val="157515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A6EB42C-09DF-6194-FC34-605412FDD148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b="1" dirty="0"/>
              <a:t>Vivenciar todo dia</a:t>
            </a:r>
          </a:p>
          <a:p>
            <a:pPr algn="ctr"/>
            <a:r>
              <a:rPr lang="pt-BR" sz="8000" b="1" dirty="0"/>
              <a:t>que vai levar salvação</a:t>
            </a:r>
          </a:p>
          <a:p>
            <a:pPr algn="ctr"/>
            <a:r>
              <a:rPr lang="pt-BR" sz="8000" b="1" dirty="0"/>
              <a:t>esta é a nossa missão.</a:t>
            </a:r>
          </a:p>
        </p:txBody>
      </p:sp>
    </p:spTree>
    <p:extLst>
      <p:ext uri="{BB962C8B-B14F-4D97-AF65-F5344CB8AC3E}">
        <p14:creationId xmlns:p14="http://schemas.microsoft.com/office/powerpoint/2010/main" val="2417358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A6EB42C-09DF-6194-FC34-605412FDD148}"/>
              </a:ext>
            </a:extLst>
          </p:cNvPr>
          <p:cNvSpPr txBox="1"/>
          <p:nvPr/>
        </p:nvSpPr>
        <p:spPr>
          <a:xfrm>
            <a:off x="0" y="1074509"/>
            <a:ext cx="12192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3. Todos os povos serão teus discípulos,</a:t>
            </a:r>
          </a:p>
          <a:p>
            <a:pPr algn="ctr"/>
            <a:r>
              <a:rPr lang="pt-BR" sz="7500" dirty="0"/>
              <a:t>e batizados com teu Santo Espírito.</a:t>
            </a:r>
          </a:p>
        </p:txBody>
      </p:sp>
    </p:spTree>
    <p:extLst>
      <p:ext uri="{BB962C8B-B14F-4D97-AF65-F5344CB8AC3E}">
        <p14:creationId xmlns:p14="http://schemas.microsoft.com/office/powerpoint/2010/main" val="2087326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A6EB42C-09DF-6194-FC34-605412FDD148}"/>
              </a:ext>
            </a:extLst>
          </p:cNvPr>
          <p:cNvSpPr txBox="1"/>
          <p:nvPr/>
        </p:nvSpPr>
        <p:spPr>
          <a:xfrm>
            <a:off x="0" y="1074509"/>
            <a:ext cx="12192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Temos certeza de tua companhia,</a:t>
            </a:r>
          </a:p>
          <a:p>
            <a:pPr algn="ctr"/>
            <a:r>
              <a:rPr lang="pt-BR" sz="7500" dirty="0"/>
              <a:t>nos dando força hoje e todo dia.</a:t>
            </a:r>
          </a:p>
        </p:txBody>
      </p:sp>
    </p:spTree>
    <p:extLst>
      <p:ext uri="{BB962C8B-B14F-4D97-AF65-F5344CB8AC3E}">
        <p14:creationId xmlns:p14="http://schemas.microsoft.com/office/powerpoint/2010/main" val="36896957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A6EB42C-09DF-6194-FC34-605412FDD148}"/>
              </a:ext>
            </a:extLst>
          </p:cNvPr>
          <p:cNvSpPr txBox="1"/>
          <p:nvPr/>
        </p:nvSpPr>
        <p:spPr>
          <a:xfrm>
            <a:off x="0" y="1651590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b="1" dirty="0"/>
              <a:t>É tua Igreja, Senhor</a:t>
            </a:r>
          </a:p>
          <a:p>
            <a:pPr algn="ctr"/>
            <a:r>
              <a:rPr lang="pt-BR" sz="8000" b="1" dirty="0"/>
              <a:t>que canta com alegria</a:t>
            </a:r>
          </a:p>
          <a:p>
            <a:pPr algn="ctr"/>
            <a:r>
              <a:rPr lang="pt-BR" sz="8000" b="1" dirty="0"/>
              <a:t>esta que busca o amor.</a:t>
            </a:r>
          </a:p>
        </p:txBody>
      </p:sp>
    </p:spTree>
    <p:extLst>
      <p:ext uri="{BB962C8B-B14F-4D97-AF65-F5344CB8AC3E}">
        <p14:creationId xmlns:p14="http://schemas.microsoft.com/office/powerpoint/2010/main" val="29856848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A6EB42C-09DF-6194-FC34-605412FDD148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b="1" dirty="0"/>
              <a:t>Vivenciar todo dia</a:t>
            </a:r>
          </a:p>
          <a:p>
            <a:pPr algn="ctr"/>
            <a:r>
              <a:rPr lang="pt-BR" sz="8000" b="1" dirty="0"/>
              <a:t>que vai levar salvação</a:t>
            </a:r>
          </a:p>
          <a:p>
            <a:pPr algn="ctr"/>
            <a:r>
              <a:rPr lang="pt-BR" sz="8000" b="1" dirty="0"/>
              <a:t>esta é a nossa missão.</a:t>
            </a:r>
          </a:p>
        </p:txBody>
      </p:sp>
    </p:spTree>
    <p:extLst>
      <p:ext uri="{BB962C8B-B14F-4D97-AF65-F5344CB8AC3E}">
        <p14:creationId xmlns:p14="http://schemas.microsoft.com/office/powerpoint/2010/main" val="28409932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437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214DBCC-D4A9-B94D-6201-05DEC7475FFE}"/>
              </a:ext>
            </a:extLst>
          </p:cNvPr>
          <p:cNvSpPr txBox="1"/>
          <p:nvPr/>
        </p:nvSpPr>
        <p:spPr>
          <a:xfrm>
            <a:off x="0" y="1651590"/>
            <a:ext cx="12192000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1. "Venham trabalhar na minha vinha", dilatar meu reino entre as nações.</a:t>
            </a:r>
          </a:p>
        </p:txBody>
      </p:sp>
    </p:spTree>
    <p:extLst>
      <p:ext uri="{BB962C8B-B14F-4D97-AF65-F5344CB8AC3E}">
        <p14:creationId xmlns:p14="http://schemas.microsoft.com/office/powerpoint/2010/main" val="41828072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EAC1DF1-D1DD-E3AD-C392-A6854CD376FC}"/>
              </a:ext>
            </a:extLst>
          </p:cNvPr>
          <p:cNvSpPr txBox="1"/>
          <p:nvPr/>
        </p:nvSpPr>
        <p:spPr>
          <a:xfrm>
            <a:off x="0" y="1651590"/>
            <a:ext cx="12192000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Convidar meu povo ao banquete.</a:t>
            </a:r>
          </a:p>
          <a:p>
            <a:pPr algn="ctr"/>
            <a:r>
              <a:rPr lang="pt-BR" sz="7500" dirty="0"/>
              <a:t>Quero habitar nos corações.</a:t>
            </a:r>
          </a:p>
        </p:txBody>
      </p:sp>
    </p:spTree>
    <p:extLst>
      <p:ext uri="{BB962C8B-B14F-4D97-AF65-F5344CB8AC3E}">
        <p14:creationId xmlns:p14="http://schemas.microsoft.com/office/powerpoint/2010/main" val="3653308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5242134-4F19-541D-05FB-934C45468CA2}"/>
              </a:ext>
            </a:extLst>
          </p:cNvPr>
          <p:cNvSpPr txBox="1"/>
          <p:nvPr/>
        </p:nvSpPr>
        <p:spPr>
          <a:xfrm>
            <a:off x="0" y="497428"/>
            <a:ext cx="12192000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Unidos pela força da oração,</a:t>
            </a:r>
          </a:p>
          <a:p>
            <a:pPr algn="ctr"/>
            <a:r>
              <a:rPr lang="pt-BR" sz="7500" b="1" dirty="0"/>
              <a:t>ungidos pelo espírito</a:t>
            </a:r>
          </a:p>
          <a:p>
            <a:pPr algn="ctr"/>
            <a:r>
              <a:rPr lang="pt-BR" sz="7500" b="1" dirty="0"/>
              <a:t>da missão,</a:t>
            </a:r>
          </a:p>
          <a:p>
            <a:pPr algn="ctr"/>
            <a:r>
              <a:rPr lang="pt-BR" sz="7500" b="1" dirty="0"/>
              <a:t>vamos juntos construir</a:t>
            </a:r>
          </a:p>
          <a:p>
            <a:pPr algn="ctr"/>
            <a:r>
              <a:rPr lang="pt-BR" sz="7500" b="1" dirty="0"/>
              <a:t>uma Igreja em ação.</a:t>
            </a:r>
          </a:p>
        </p:txBody>
      </p:sp>
    </p:spTree>
    <p:extLst>
      <p:ext uri="{BB962C8B-B14F-4D97-AF65-F5344CB8AC3E}">
        <p14:creationId xmlns:p14="http://schemas.microsoft.com/office/powerpoint/2010/main" val="10328025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3F16C80-C257-D31A-E2D5-FB7C9651DA4A}"/>
              </a:ext>
            </a:extLst>
          </p:cNvPr>
          <p:cNvSpPr txBox="1"/>
          <p:nvPr/>
        </p:nvSpPr>
        <p:spPr>
          <a:xfrm>
            <a:off x="0" y="1651590"/>
            <a:ext cx="12192000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2. "Venham trabalhar na minha vinha", espalhar na terra o meu amor.</a:t>
            </a:r>
          </a:p>
        </p:txBody>
      </p:sp>
    </p:spTree>
    <p:extLst>
      <p:ext uri="{BB962C8B-B14F-4D97-AF65-F5344CB8AC3E}">
        <p14:creationId xmlns:p14="http://schemas.microsoft.com/office/powerpoint/2010/main" val="35461210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C764B4F-196B-30F0-CA84-FDCA7D2A60AD}"/>
              </a:ext>
            </a:extLst>
          </p:cNvPr>
          <p:cNvSpPr txBox="1"/>
          <p:nvPr/>
        </p:nvSpPr>
        <p:spPr>
          <a:xfrm>
            <a:off x="0" y="1074509"/>
            <a:ext cx="12192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Muitos não conhecem a</a:t>
            </a:r>
          </a:p>
          <a:p>
            <a:pPr algn="ctr"/>
            <a:r>
              <a:rPr lang="pt-BR" sz="7500" dirty="0"/>
              <a:t>Boa Nova,</a:t>
            </a:r>
          </a:p>
          <a:p>
            <a:pPr algn="ctr"/>
            <a:r>
              <a:rPr lang="pt-BR" sz="7500" dirty="0"/>
              <a:t>vivem como ovelhas</a:t>
            </a:r>
          </a:p>
          <a:p>
            <a:pPr algn="ctr"/>
            <a:r>
              <a:rPr lang="pt-BR" sz="7500" dirty="0"/>
              <a:t>sem pastor.</a:t>
            </a:r>
          </a:p>
        </p:txBody>
      </p:sp>
    </p:spTree>
    <p:extLst>
      <p:ext uri="{BB962C8B-B14F-4D97-AF65-F5344CB8AC3E}">
        <p14:creationId xmlns:p14="http://schemas.microsoft.com/office/powerpoint/2010/main" val="21857580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5242134-4F19-541D-05FB-934C45468CA2}"/>
              </a:ext>
            </a:extLst>
          </p:cNvPr>
          <p:cNvSpPr txBox="1"/>
          <p:nvPr/>
        </p:nvSpPr>
        <p:spPr>
          <a:xfrm>
            <a:off x="0" y="497428"/>
            <a:ext cx="12192000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Unidos pela força da oração,</a:t>
            </a:r>
          </a:p>
          <a:p>
            <a:pPr algn="ctr"/>
            <a:r>
              <a:rPr lang="pt-BR" sz="7500" b="1" dirty="0"/>
              <a:t>ungidos pelo espírito</a:t>
            </a:r>
          </a:p>
          <a:p>
            <a:pPr algn="ctr"/>
            <a:r>
              <a:rPr lang="pt-BR" sz="7500" b="1" dirty="0"/>
              <a:t>da missão,</a:t>
            </a:r>
          </a:p>
          <a:p>
            <a:pPr algn="ctr"/>
            <a:r>
              <a:rPr lang="pt-BR" sz="7500" b="1" dirty="0"/>
              <a:t>vamos juntos construir</a:t>
            </a:r>
          </a:p>
          <a:p>
            <a:pPr algn="ctr"/>
            <a:r>
              <a:rPr lang="pt-BR" sz="7500" b="1" dirty="0"/>
              <a:t>uma Igreja em ação.</a:t>
            </a:r>
          </a:p>
        </p:txBody>
      </p:sp>
    </p:spTree>
    <p:extLst>
      <p:ext uri="{BB962C8B-B14F-4D97-AF65-F5344CB8AC3E}">
        <p14:creationId xmlns:p14="http://schemas.microsoft.com/office/powerpoint/2010/main" val="3022079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C764B4F-196B-30F0-CA84-FDCA7D2A60AD}"/>
              </a:ext>
            </a:extLst>
          </p:cNvPr>
          <p:cNvSpPr txBox="1"/>
          <p:nvPr/>
        </p:nvSpPr>
        <p:spPr>
          <a:xfrm>
            <a:off x="0" y="1074509"/>
            <a:ext cx="12192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3. "Venham trabalhar na minha vinha",</a:t>
            </a:r>
          </a:p>
          <a:p>
            <a:pPr algn="ctr"/>
            <a:r>
              <a:rPr lang="pt-BR" sz="7500" dirty="0"/>
              <a:t>com fervor meu nome proclamar.</a:t>
            </a:r>
          </a:p>
        </p:txBody>
      </p:sp>
    </p:spTree>
    <p:extLst>
      <p:ext uri="{BB962C8B-B14F-4D97-AF65-F5344CB8AC3E}">
        <p14:creationId xmlns:p14="http://schemas.microsoft.com/office/powerpoint/2010/main" val="17181608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C764B4F-196B-30F0-CA84-FDCA7D2A60AD}"/>
              </a:ext>
            </a:extLst>
          </p:cNvPr>
          <p:cNvSpPr txBox="1"/>
          <p:nvPr/>
        </p:nvSpPr>
        <p:spPr>
          <a:xfrm>
            <a:off x="0" y="1074509"/>
            <a:ext cx="12192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Que ninguém se queixe ao</a:t>
            </a:r>
          </a:p>
          <a:p>
            <a:pPr algn="ctr"/>
            <a:r>
              <a:rPr lang="pt-BR" sz="7500" dirty="0"/>
              <a:t>fim do dia: </a:t>
            </a:r>
          </a:p>
          <a:p>
            <a:pPr algn="ctr"/>
            <a:r>
              <a:rPr lang="pt-BR" sz="7500" dirty="0"/>
              <a:t>"Ninguém me chamou a trabalhar".</a:t>
            </a:r>
          </a:p>
        </p:txBody>
      </p:sp>
    </p:spTree>
    <p:extLst>
      <p:ext uri="{BB962C8B-B14F-4D97-AF65-F5344CB8AC3E}">
        <p14:creationId xmlns:p14="http://schemas.microsoft.com/office/powerpoint/2010/main" val="9627439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5242134-4F19-541D-05FB-934C45468CA2}"/>
              </a:ext>
            </a:extLst>
          </p:cNvPr>
          <p:cNvSpPr txBox="1"/>
          <p:nvPr/>
        </p:nvSpPr>
        <p:spPr>
          <a:xfrm>
            <a:off x="0" y="497428"/>
            <a:ext cx="12192000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Unidos pela força da oração,</a:t>
            </a:r>
          </a:p>
          <a:p>
            <a:pPr algn="ctr"/>
            <a:r>
              <a:rPr lang="pt-BR" sz="7500" b="1" dirty="0"/>
              <a:t>ungidos pelo espírito</a:t>
            </a:r>
          </a:p>
          <a:p>
            <a:pPr algn="ctr"/>
            <a:r>
              <a:rPr lang="pt-BR" sz="7500" b="1" dirty="0"/>
              <a:t>da missão,</a:t>
            </a:r>
          </a:p>
          <a:p>
            <a:pPr algn="ctr"/>
            <a:r>
              <a:rPr lang="pt-BR" sz="7500" b="1" dirty="0"/>
              <a:t>vamos juntos construir</a:t>
            </a:r>
          </a:p>
          <a:p>
            <a:pPr algn="ctr"/>
            <a:r>
              <a:rPr lang="pt-BR" sz="7500" b="1" dirty="0"/>
              <a:t>uma Igreja em ação.</a:t>
            </a:r>
          </a:p>
        </p:txBody>
      </p:sp>
    </p:spTree>
    <p:extLst>
      <p:ext uri="{BB962C8B-B14F-4D97-AF65-F5344CB8AC3E}">
        <p14:creationId xmlns:p14="http://schemas.microsoft.com/office/powerpoint/2010/main" val="3340624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2504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E94A77E-2BE8-9646-7691-8F8564CDBFC1}"/>
              </a:ext>
            </a:extLst>
          </p:cNvPr>
          <p:cNvSpPr txBox="1"/>
          <p:nvPr/>
        </p:nvSpPr>
        <p:spPr>
          <a:xfrm>
            <a:off x="0" y="612844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dirty="0"/>
              <a:t>Senhor, vós sois o caminho,</a:t>
            </a:r>
          </a:p>
          <a:p>
            <a:pPr algn="ctr"/>
            <a:r>
              <a:rPr lang="pt-BR" sz="7200" dirty="0"/>
              <a:t>guiai-nos ao Pai com carinho.</a:t>
            </a:r>
          </a:p>
          <a:p>
            <a:pPr algn="ctr"/>
            <a:endParaRPr lang="pt-BR" sz="7200" dirty="0"/>
          </a:p>
          <a:p>
            <a:pPr algn="ctr"/>
            <a:r>
              <a:rPr lang="pt-BR" sz="7200" b="1" dirty="0"/>
              <a:t>De nós tende piedade, Senhor, tende piedade!</a:t>
            </a:r>
          </a:p>
        </p:txBody>
      </p:sp>
    </p:spTree>
    <p:extLst>
      <p:ext uri="{BB962C8B-B14F-4D97-AF65-F5344CB8AC3E}">
        <p14:creationId xmlns:p14="http://schemas.microsoft.com/office/powerpoint/2010/main" val="21647970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464980D-7BD1-E4CF-0E1C-12E080DE689D}"/>
              </a:ext>
            </a:extLst>
          </p:cNvPr>
          <p:cNvSpPr txBox="1"/>
          <p:nvPr/>
        </p:nvSpPr>
        <p:spPr>
          <a:xfrm>
            <a:off x="0" y="612844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dirty="0"/>
              <a:t>Ó Cristo, sois a verdade,</a:t>
            </a:r>
          </a:p>
          <a:p>
            <a:pPr algn="ctr"/>
            <a:r>
              <a:rPr lang="pt-BR" sz="7200" dirty="0"/>
              <a:t>enchei-nos de caridade.</a:t>
            </a:r>
          </a:p>
          <a:p>
            <a:pPr algn="ctr"/>
            <a:endParaRPr lang="pt-BR" sz="7200" dirty="0"/>
          </a:p>
          <a:p>
            <a:pPr algn="ctr"/>
            <a:r>
              <a:rPr lang="pt-BR" sz="7200" b="1" dirty="0"/>
              <a:t>De nós tende piedade,</a:t>
            </a:r>
          </a:p>
          <a:p>
            <a:pPr algn="ctr"/>
            <a:r>
              <a:rPr lang="pt-BR" sz="7200" b="1" dirty="0"/>
              <a:t>Ó Cristo, tende piedade!</a:t>
            </a:r>
          </a:p>
        </p:txBody>
      </p:sp>
    </p:spTree>
    <p:extLst>
      <p:ext uri="{BB962C8B-B14F-4D97-AF65-F5344CB8AC3E}">
        <p14:creationId xmlns:p14="http://schemas.microsoft.com/office/powerpoint/2010/main" val="19583781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1E0D1DD-0BD8-8EEF-2AB9-872E9EBC3EF1}"/>
              </a:ext>
            </a:extLst>
          </p:cNvPr>
          <p:cNvSpPr txBox="1"/>
          <p:nvPr/>
        </p:nvSpPr>
        <p:spPr>
          <a:xfrm>
            <a:off x="0" y="612844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dirty="0"/>
              <a:t>Senhor, vós sois nossa vida,</a:t>
            </a:r>
          </a:p>
          <a:p>
            <a:pPr algn="ctr"/>
            <a:r>
              <a:rPr lang="pt-BR" sz="7200" dirty="0"/>
              <a:t>buscais a ovelha perdida.</a:t>
            </a:r>
          </a:p>
          <a:p>
            <a:pPr algn="ctr"/>
            <a:endParaRPr lang="pt-BR" sz="7200" dirty="0"/>
          </a:p>
          <a:p>
            <a:pPr algn="ctr"/>
            <a:r>
              <a:rPr lang="pt-BR" sz="7200" b="1" dirty="0"/>
              <a:t>De nós tende piedade, Senhor, tende piedade!</a:t>
            </a:r>
          </a:p>
        </p:txBody>
      </p:sp>
    </p:spTree>
    <p:extLst>
      <p:ext uri="{BB962C8B-B14F-4D97-AF65-F5344CB8AC3E}">
        <p14:creationId xmlns:p14="http://schemas.microsoft.com/office/powerpoint/2010/main" val="26778832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7475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5346C23-C4EB-CA46-7A2C-92AD968007C4}"/>
              </a:ext>
            </a:extLst>
          </p:cNvPr>
          <p:cNvSpPr txBox="1"/>
          <p:nvPr/>
        </p:nvSpPr>
        <p:spPr>
          <a:xfrm>
            <a:off x="0" y="1225689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0" b="1" dirty="0"/>
              <a:t>Glória a Deus nas alturas, e paz na terra</a:t>
            </a:r>
          </a:p>
          <a:p>
            <a:pPr algn="ctr"/>
            <a:r>
              <a:rPr lang="pt-BR" sz="9000" b="1" dirty="0"/>
              <a:t>aos homens por Ele amados.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63C4963-36D3-E439-CA4D-580C33597F50}"/>
              </a:ext>
            </a:extLst>
          </p:cNvPr>
          <p:cNvSpPr txBox="1"/>
          <p:nvPr/>
        </p:nvSpPr>
        <p:spPr>
          <a:xfrm>
            <a:off x="0" y="254833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/>
              <a:t>HINO DE LOUVOR</a:t>
            </a:r>
          </a:p>
        </p:txBody>
      </p:sp>
    </p:spTree>
    <p:extLst>
      <p:ext uri="{BB962C8B-B14F-4D97-AF65-F5344CB8AC3E}">
        <p14:creationId xmlns:p14="http://schemas.microsoft.com/office/powerpoint/2010/main" val="31095349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69E2246-07D9-1324-A26F-247C301C6DC9}"/>
              </a:ext>
            </a:extLst>
          </p:cNvPr>
          <p:cNvSpPr txBox="1"/>
          <p:nvPr/>
        </p:nvSpPr>
        <p:spPr>
          <a:xfrm>
            <a:off x="0" y="1305341"/>
            <a:ext cx="12192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0" b="1" dirty="0"/>
              <a:t>Senhor Deus,</a:t>
            </a:r>
          </a:p>
          <a:p>
            <a:pPr algn="ctr"/>
            <a:r>
              <a:rPr lang="pt-BR" sz="9000" b="1" dirty="0"/>
              <a:t>Rei dos céus,</a:t>
            </a:r>
          </a:p>
          <a:p>
            <a:pPr algn="ctr"/>
            <a:r>
              <a:rPr lang="pt-BR" sz="9000" b="1" dirty="0"/>
              <a:t>Deus Pai Todo-Poderoso.</a:t>
            </a:r>
          </a:p>
        </p:txBody>
      </p:sp>
    </p:spTree>
    <p:extLst>
      <p:ext uri="{BB962C8B-B14F-4D97-AF65-F5344CB8AC3E}">
        <p14:creationId xmlns:p14="http://schemas.microsoft.com/office/powerpoint/2010/main" val="41179427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F4764C0-C353-C7A5-A256-98582A0A569E}"/>
              </a:ext>
            </a:extLst>
          </p:cNvPr>
          <p:cNvSpPr txBox="1"/>
          <p:nvPr/>
        </p:nvSpPr>
        <p:spPr>
          <a:xfrm>
            <a:off x="0" y="428178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0" b="1" dirty="0"/>
              <a:t>nós Vos louvamos,</a:t>
            </a:r>
          </a:p>
          <a:p>
            <a:pPr algn="ctr"/>
            <a:r>
              <a:rPr lang="pt-BR" sz="9000" b="1" dirty="0"/>
              <a:t>nós Vos bendizemos,</a:t>
            </a:r>
          </a:p>
          <a:p>
            <a:pPr algn="ctr"/>
            <a:r>
              <a:rPr lang="pt-BR" sz="9000" b="1" dirty="0"/>
              <a:t>nós Vos adoramos,</a:t>
            </a:r>
          </a:p>
          <a:p>
            <a:pPr algn="ctr"/>
            <a:r>
              <a:rPr lang="pt-BR" sz="9000" b="1" dirty="0"/>
              <a:t>nós Vos glorificamos,</a:t>
            </a:r>
          </a:p>
        </p:txBody>
      </p:sp>
    </p:spTree>
    <p:extLst>
      <p:ext uri="{BB962C8B-B14F-4D97-AF65-F5344CB8AC3E}">
        <p14:creationId xmlns:p14="http://schemas.microsoft.com/office/powerpoint/2010/main" val="31444403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B0C2553-0308-6CBC-BCD8-CCF53199F6CB}"/>
              </a:ext>
            </a:extLst>
          </p:cNvPr>
          <p:cNvSpPr txBox="1"/>
          <p:nvPr/>
        </p:nvSpPr>
        <p:spPr>
          <a:xfrm>
            <a:off x="0" y="566678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0" b="1" dirty="0"/>
              <a:t>nós Vos damos graças por Vossa imensa glória.</a:t>
            </a:r>
          </a:p>
          <a:p>
            <a:pPr algn="ctr"/>
            <a:r>
              <a:rPr lang="pt-BR" sz="9000" b="1" dirty="0"/>
              <a:t>Senhor Jesus Cristo,</a:t>
            </a:r>
          </a:p>
          <a:p>
            <a:pPr algn="ctr"/>
            <a:r>
              <a:rPr lang="pt-BR" sz="9000" b="1" dirty="0"/>
              <a:t>Filho Unigênito,</a:t>
            </a:r>
          </a:p>
        </p:txBody>
      </p:sp>
    </p:spTree>
    <p:extLst>
      <p:ext uri="{BB962C8B-B14F-4D97-AF65-F5344CB8AC3E}">
        <p14:creationId xmlns:p14="http://schemas.microsoft.com/office/powerpoint/2010/main" val="36957645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B0C2553-0308-6CBC-BCD8-CCF53199F6CB}"/>
              </a:ext>
            </a:extLst>
          </p:cNvPr>
          <p:cNvSpPr txBox="1"/>
          <p:nvPr/>
        </p:nvSpPr>
        <p:spPr>
          <a:xfrm>
            <a:off x="0" y="1305341"/>
            <a:ext cx="12192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0" b="1" dirty="0"/>
              <a:t>Senhor Deus,</a:t>
            </a:r>
          </a:p>
          <a:p>
            <a:pPr algn="ctr"/>
            <a:r>
              <a:rPr lang="pt-BR" sz="9000" b="1" dirty="0"/>
              <a:t>Cordeiro de Deus,</a:t>
            </a:r>
          </a:p>
          <a:p>
            <a:pPr algn="ctr"/>
            <a:r>
              <a:rPr lang="pt-BR" sz="9000" b="1" dirty="0"/>
              <a:t>Filho de Deus Pai:</a:t>
            </a:r>
          </a:p>
        </p:txBody>
      </p:sp>
    </p:spTree>
    <p:extLst>
      <p:ext uri="{BB962C8B-B14F-4D97-AF65-F5344CB8AC3E}">
        <p14:creationId xmlns:p14="http://schemas.microsoft.com/office/powerpoint/2010/main" val="30208244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B0C2553-0308-6CBC-BCD8-CCF53199F6CB}"/>
              </a:ext>
            </a:extLst>
          </p:cNvPr>
          <p:cNvSpPr txBox="1"/>
          <p:nvPr/>
        </p:nvSpPr>
        <p:spPr>
          <a:xfrm>
            <a:off x="0" y="1305341"/>
            <a:ext cx="12192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0" b="1" dirty="0"/>
              <a:t>Vós que tirais o pecado do mundo,</a:t>
            </a:r>
          </a:p>
          <a:p>
            <a:pPr algn="ctr"/>
            <a:r>
              <a:rPr lang="pt-BR" sz="9000" b="1" dirty="0"/>
              <a:t>tende piedade de nós;</a:t>
            </a:r>
          </a:p>
        </p:txBody>
      </p:sp>
    </p:spTree>
    <p:extLst>
      <p:ext uri="{BB962C8B-B14F-4D97-AF65-F5344CB8AC3E}">
        <p14:creationId xmlns:p14="http://schemas.microsoft.com/office/powerpoint/2010/main" val="25982846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B0C2553-0308-6CBC-BCD8-CCF53199F6CB}"/>
              </a:ext>
            </a:extLst>
          </p:cNvPr>
          <p:cNvSpPr txBox="1"/>
          <p:nvPr/>
        </p:nvSpPr>
        <p:spPr>
          <a:xfrm>
            <a:off x="1" y="1305341"/>
            <a:ext cx="12192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0" b="1" dirty="0"/>
              <a:t>Vós que tirais o pecado do mundo,</a:t>
            </a:r>
          </a:p>
          <a:p>
            <a:pPr algn="ctr"/>
            <a:r>
              <a:rPr lang="pt-BR" sz="9000" b="1" dirty="0"/>
              <a:t>acolhei a nossa súplica;</a:t>
            </a:r>
          </a:p>
        </p:txBody>
      </p:sp>
    </p:spTree>
    <p:extLst>
      <p:ext uri="{BB962C8B-B14F-4D97-AF65-F5344CB8AC3E}">
        <p14:creationId xmlns:p14="http://schemas.microsoft.com/office/powerpoint/2010/main" val="24141032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B0C2553-0308-6CBC-BCD8-CCF53199F6CB}"/>
              </a:ext>
            </a:extLst>
          </p:cNvPr>
          <p:cNvSpPr txBox="1"/>
          <p:nvPr/>
        </p:nvSpPr>
        <p:spPr>
          <a:xfrm>
            <a:off x="0" y="1305341"/>
            <a:ext cx="12192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0" b="1" dirty="0"/>
              <a:t>Vós que estais à direita do Pai, tende</a:t>
            </a:r>
          </a:p>
          <a:p>
            <a:pPr algn="ctr"/>
            <a:r>
              <a:rPr lang="pt-BR" sz="9000" b="1" dirty="0"/>
              <a:t>piedade de nós.</a:t>
            </a:r>
          </a:p>
        </p:txBody>
      </p:sp>
    </p:spTree>
    <p:extLst>
      <p:ext uri="{BB962C8B-B14F-4D97-AF65-F5344CB8AC3E}">
        <p14:creationId xmlns:p14="http://schemas.microsoft.com/office/powerpoint/2010/main" val="29004526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B0C2553-0308-6CBC-BCD8-CCF53199F6CB}"/>
              </a:ext>
            </a:extLst>
          </p:cNvPr>
          <p:cNvSpPr txBox="1"/>
          <p:nvPr/>
        </p:nvSpPr>
        <p:spPr>
          <a:xfrm>
            <a:off x="0" y="1305341"/>
            <a:ext cx="12192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0" b="1" dirty="0"/>
              <a:t>Só vós sois o Santo;</a:t>
            </a:r>
          </a:p>
          <a:p>
            <a:pPr algn="ctr"/>
            <a:r>
              <a:rPr lang="pt-BR" sz="9000" b="1" dirty="0"/>
              <a:t>só vós, o Senhor;</a:t>
            </a:r>
          </a:p>
          <a:p>
            <a:pPr algn="ctr"/>
            <a:r>
              <a:rPr lang="pt-BR" sz="9000" b="1" dirty="0"/>
              <a:t>só Vós, o Altíssimo,</a:t>
            </a:r>
          </a:p>
        </p:txBody>
      </p:sp>
    </p:spTree>
    <p:extLst>
      <p:ext uri="{BB962C8B-B14F-4D97-AF65-F5344CB8AC3E}">
        <p14:creationId xmlns:p14="http://schemas.microsoft.com/office/powerpoint/2010/main" val="16580585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B0C2553-0308-6CBC-BCD8-CCF53199F6CB}"/>
              </a:ext>
            </a:extLst>
          </p:cNvPr>
          <p:cNvSpPr txBox="1"/>
          <p:nvPr/>
        </p:nvSpPr>
        <p:spPr>
          <a:xfrm>
            <a:off x="0" y="-79653"/>
            <a:ext cx="1219200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0" b="1" dirty="0"/>
              <a:t>Jesus Cristo;</a:t>
            </a:r>
          </a:p>
          <a:p>
            <a:pPr algn="ctr"/>
            <a:r>
              <a:rPr lang="pt-BR" sz="9000" b="1" dirty="0"/>
              <a:t>com o Espírito Santo,</a:t>
            </a:r>
          </a:p>
          <a:p>
            <a:pPr algn="ctr"/>
            <a:r>
              <a:rPr lang="pt-BR" sz="9000" b="1" dirty="0"/>
              <a:t>na Glória de Deus Pai.</a:t>
            </a:r>
          </a:p>
          <a:p>
            <a:pPr algn="ctr"/>
            <a:endParaRPr lang="pt-BR" sz="9000" b="1" dirty="0"/>
          </a:p>
          <a:p>
            <a:pPr algn="ctr"/>
            <a:r>
              <a:rPr lang="pt-BR" sz="9000" b="1" dirty="0"/>
              <a:t>Amém!</a:t>
            </a:r>
          </a:p>
        </p:txBody>
      </p:sp>
    </p:spTree>
    <p:extLst>
      <p:ext uri="{BB962C8B-B14F-4D97-AF65-F5344CB8AC3E}">
        <p14:creationId xmlns:p14="http://schemas.microsoft.com/office/powerpoint/2010/main" val="19629888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774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CCC3D75-D263-3DAB-C95F-CE80BA6FEE8E}"/>
              </a:ext>
            </a:extLst>
          </p:cNvPr>
          <p:cNvSpPr txBox="1"/>
          <p:nvPr/>
        </p:nvSpPr>
        <p:spPr>
          <a:xfrm>
            <a:off x="1" y="2074783"/>
            <a:ext cx="1219199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0" b="1" dirty="0">
                <a:cs typeface="Arial" panose="020B0604020202020204" pitchFamily="34" charset="0"/>
              </a:rPr>
              <a:t>Primeira Leitura</a:t>
            </a:r>
          </a:p>
          <a:p>
            <a:pPr algn="ctr"/>
            <a:r>
              <a:rPr lang="pt-BR" sz="8000" dirty="0">
                <a:cs typeface="Arial" panose="020B0604020202020204" pitchFamily="34" charset="0"/>
              </a:rPr>
              <a:t>(</a:t>
            </a:r>
            <a:r>
              <a:rPr lang="pt-BR" sz="8000" dirty="0" err="1">
                <a:cs typeface="Arial" panose="020B0604020202020204" pitchFamily="34" charset="0"/>
              </a:rPr>
              <a:t>Ex</a:t>
            </a:r>
            <a:r>
              <a:rPr lang="pt-BR" sz="8000" dirty="0">
                <a:cs typeface="Arial" panose="020B0604020202020204" pitchFamily="34" charset="0"/>
              </a:rPr>
              <a:t> 22,20-26)</a:t>
            </a:r>
          </a:p>
        </p:txBody>
      </p:sp>
    </p:spTree>
    <p:extLst>
      <p:ext uri="{BB962C8B-B14F-4D97-AF65-F5344CB8AC3E}">
        <p14:creationId xmlns:p14="http://schemas.microsoft.com/office/powerpoint/2010/main" val="30249860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1169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84A3CA2-D9D4-ACE0-1C5A-5B25F6569BDA}"/>
              </a:ext>
            </a:extLst>
          </p:cNvPr>
          <p:cNvSpPr txBox="1"/>
          <p:nvPr/>
        </p:nvSpPr>
        <p:spPr>
          <a:xfrm>
            <a:off x="0" y="2553676"/>
            <a:ext cx="12192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b="1" dirty="0"/>
              <a:t> Eu vos amo, ó Senhor, sois minha força e salvação.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E7BE823-2740-7AAA-438F-D835CAFBB772}"/>
              </a:ext>
            </a:extLst>
          </p:cNvPr>
          <p:cNvSpPr txBox="1"/>
          <p:nvPr/>
        </p:nvSpPr>
        <p:spPr>
          <a:xfrm>
            <a:off x="0" y="1025237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Responsório (</a:t>
            </a:r>
            <a:r>
              <a:rPr lang="pt-BR" sz="3200" dirty="0" err="1"/>
              <a:t>Sl</a:t>
            </a:r>
            <a:r>
              <a:rPr lang="pt-BR" sz="3200" dirty="0"/>
              <a:t> 17) </a:t>
            </a:r>
          </a:p>
        </p:txBody>
      </p:sp>
    </p:spTree>
    <p:extLst>
      <p:ext uri="{BB962C8B-B14F-4D97-AF65-F5344CB8AC3E}">
        <p14:creationId xmlns:p14="http://schemas.microsoft.com/office/powerpoint/2010/main" val="26344144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56CC67B-C6AD-AF55-8C16-1B5E41ED5D15}"/>
              </a:ext>
            </a:extLst>
          </p:cNvPr>
          <p:cNvSpPr txBox="1"/>
          <p:nvPr/>
        </p:nvSpPr>
        <p:spPr>
          <a:xfrm>
            <a:off x="0" y="920621"/>
            <a:ext cx="12192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dirty="0"/>
              <a:t>Eu vos amo, ó Senhor!</a:t>
            </a:r>
          </a:p>
          <a:p>
            <a:pPr algn="ctr"/>
            <a:r>
              <a:rPr lang="pt-BR" sz="8000" dirty="0"/>
              <a:t>Sois minha força, minha rocha, meu refúgio e Salvador! </a:t>
            </a:r>
          </a:p>
        </p:txBody>
      </p:sp>
    </p:spTree>
    <p:extLst>
      <p:ext uri="{BB962C8B-B14F-4D97-AF65-F5344CB8AC3E}">
        <p14:creationId xmlns:p14="http://schemas.microsoft.com/office/powerpoint/2010/main" val="42150659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56CC67B-C6AD-AF55-8C16-1B5E41ED5D15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dirty="0"/>
              <a:t>Ó meu Deus, sois o rochedo que me abriga, minha força e poderosa salvação. </a:t>
            </a:r>
          </a:p>
        </p:txBody>
      </p:sp>
    </p:spTree>
    <p:extLst>
      <p:ext uri="{BB962C8B-B14F-4D97-AF65-F5344CB8AC3E}">
        <p14:creationId xmlns:p14="http://schemas.microsoft.com/office/powerpoint/2010/main" val="2635263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84A3CA2-D9D4-ACE0-1C5A-5B25F6569BDA}"/>
              </a:ext>
            </a:extLst>
          </p:cNvPr>
          <p:cNvSpPr txBox="1"/>
          <p:nvPr/>
        </p:nvSpPr>
        <p:spPr>
          <a:xfrm>
            <a:off x="0" y="2151727"/>
            <a:ext cx="12192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b="1" dirty="0"/>
              <a:t> Eu vos amo, ó Senhor, sois minha força e salvação.</a:t>
            </a:r>
          </a:p>
        </p:txBody>
      </p:sp>
    </p:spTree>
    <p:extLst>
      <p:ext uri="{BB962C8B-B14F-4D97-AF65-F5344CB8AC3E}">
        <p14:creationId xmlns:p14="http://schemas.microsoft.com/office/powerpoint/2010/main" val="38145235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56CC67B-C6AD-AF55-8C16-1B5E41ED5D15}"/>
              </a:ext>
            </a:extLst>
          </p:cNvPr>
          <p:cNvSpPr txBox="1"/>
          <p:nvPr/>
        </p:nvSpPr>
        <p:spPr>
          <a:xfrm>
            <a:off x="0" y="920621"/>
            <a:ext cx="12192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dirty="0"/>
              <a:t>Ó meu Deus, sois o rochedo que me abriga sois meu escudo e proteção:</a:t>
            </a:r>
          </a:p>
          <a:p>
            <a:pPr algn="ctr"/>
            <a:r>
              <a:rPr lang="pt-BR" sz="8000" dirty="0"/>
              <a:t>em vós espero! </a:t>
            </a:r>
          </a:p>
        </p:txBody>
      </p:sp>
    </p:spTree>
    <p:extLst>
      <p:ext uri="{BB962C8B-B14F-4D97-AF65-F5344CB8AC3E}">
        <p14:creationId xmlns:p14="http://schemas.microsoft.com/office/powerpoint/2010/main" val="37446017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56CC67B-C6AD-AF55-8C16-1B5E41ED5D15}"/>
              </a:ext>
            </a:extLst>
          </p:cNvPr>
          <p:cNvSpPr txBox="1"/>
          <p:nvPr/>
        </p:nvSpPr>
        <p:spPr>
          <a:xfrm>
            <a:off x="0" y="920621"/>
            <a:ext cx="12192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dirty="0"/>
              <a:t>Invocarei o meu Senhor: a ele a glória!</a:t>
            </a:r>
          </a:p>
          <a:p>
            <a:pPr algn="ctr"/>
            <a:r>
              <a:rPr lang="pt-BR" sz="8000" dirty="0"/>
              <a:t>e dos meus perseguidores serei salvo! </a:t>
            </a:r>
          </a:p>
        </p:txBody>
      </p:sp>
    </p:spTree>
    <p:extLst>
      <p:ext uri="{BB962C8B-B14F-4D97-AF65-F5344CB8AC3E}">
        <p14:creationId xmlns:p14="http://schemas.microsoft.com/office/powerpoint/2010/main" val="965332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84A3CA2-D9D4-ACE0-1C5A-5B25F6569BDA}"/>
              </a:ext>
            </a:extLst>
          </p:cNvPr>
          <p:cNvSpPr txBox="1"/>
          <p:nvPr/>
        </p:nvSpPr>
        <p:spPr>
          <a:xfrm>
            <a:off x="0" y="2151727"/>
            <a:ext cx="12192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b="1" dirty="0"/>
              <a:t> Eu vos amo, ó Senhor, sois minha força e salvação.</a:t>
            </a:r>
          </a:p>
        </p:txBody>
      </p:sp>
    </p:spTree>
    <p:extLst>
      <p:ext uri="{BB962C8B-B14F-4D97-AF65-F5344CB8AC3E}">
        <p14:creationId xmlns:p14="http://schemas.microsoft.com/office/powerpoint/2010/main" val="36441250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56CC67B-C6AD-AF55-8C16-1B5E41ED5D15}"/>
              </a:ext>
            </a:extLst>
          </p:cNvPr>
          <p:cNvSpPr txBox="1"/>
          <p:nvPr/>
        </p:nvSpPr>
        <p:spPr>
          <a:xfrm>
            <a:off x="0" y="305068"/>
            <a:ext cx="12192000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dirty="0"/>
              <a:t>Viva o Senhor!</a:t>
            </a:r>
          </a:p>
          <a:p>
            <a:pPr algn="ctr"/>
            <a:r>
              <a:rPr lang="pt-BR" sz="8000" dirty="0"/>
              <a:t>Bendito seja o meu Rochedo!</a:t>
            </a:r>
          </a:p>
          <a:p>
            <a:pPr algn="ctr"/>
            <a:r>
              <a:rPr lang="pt-BR" sz="8000" dirty="0"/>
              <a:t>E louvado seja Deus, meu Salvador! </a:t>
            </a:r>
          </a:p>
        </p:txBody>
      </p:sp>
    </p:spTree>
    <p:extLst>
      <p:ext uri="{BB962C8B-B14F-4D97-AF65-F5344CB8AC3E}">
        <p14:creationId xmlns:p14="http://schemas.microsoft.com/office/powerpoint/2010/main" val="284882012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56CC67B-C6AD-AF55-8C16-1B5E41ED5D15}"/>
              </a:ext>
            </a:extLst>
          </p:cNvPr>
          <p:cNvSpPr txBox="1"/>
          <p:nvPr/>
        </p:nvSpPr>
        <p:spPr>
          <a:xfrm>
            <a:off x="0" y="920621"/>
            <a:ext cx="12192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dirty="0"/>
              <a:t>Concedeis ao vosso rei grandes vitórias e mostrais misericórdia ao vosso Ungido. </a:t>
            </a:r>
          </a:p>
        </p:txBody>
      </p:sp>
    </p:spTree>
    <p:extLst>
      <p:ext uri="{BB962C8B-B14F-4D97-AF65-F5344CB8AC3E}">
        <p14:creationId xmlns:p14="http://schemas.microsoft.com/office/powerpoint/2010/main" val="10333169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84A3CA2-D9D4-ACE0-1C5A-5B25F6569BDA}"/>
              </a:ext>
            </a:extLst>
          </p:cNvPr>
          <p:cNvSpPr txBox="1"/>
          <p:nvPr/>
        </p:nvSpPr>
        <p:spPr>
          <a:xfrm>
            <a:off x="0" y="2151727"/>
            <a:ext cx="12192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b="1" dirty="0"/>
              <a:t> Eu vos amo, ó Senhor, sois minha força e salvação.</a:t>
            </a:r>
          </a:p>
        </p:txBody>
      </p:sp>
    </p:spTree>
    <p:extLst>
      <p:ext uri="{BB962C8B-B14F-4D97-AF65-F5344CB8AC3E}">
        <p14:creationId xmlns:p14="http://schemas.microsoft.com/office/powerpoint/2010/main" val="41877805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3691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CCC3D75-D263-3DAB-C95F-CE80BA6FEE8E}"/>
              </a:ext>
            </a:extLst>
          </p:cNvPr>
          <p:cNvSpPr txBox="1"/>
          <p:nvPr/>
        </p:nvSpPr>
        <p:spPr>
          <a:xfrm>
            <a:off x="1" y="2074783"/>
            <a:ext cx="1219199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000" b="1" dirty="0">
                <a:cs typeface="Arial" panose="020B0604020202020204" pitchFamily="34" charset="0"/>
              </a:rPr>
              <a:t>Segunda Leitura</a:t>
            </a:r>
          </a:p>
          <a:p>
            <a:pPr algn="ctr"/>
            <a:r>
              <a:rPr lang="pt-BR" sz="8000" dirty="0">
                <a:cs typeface="Arial" panose="020B0604020202020204" pitchFamily="34" charset="0"/>
              </a:rPr>
              <a:t>(1Ts 1,5c-10)</a:t>
            </a:r>
          </a:p>
        </p:txBody>
      </p:sp>
    </p:spTree>
    <p:extLst>
      <p:ext uri="{BB962C8B-B14F-4D97-AF65-F5344CB8AC3E}">
        <p14:creationId xmlns:p14="http://schemas.microsoft.com/office/powerpoint/2010/main" val="38483289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33390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165033"/>
            <a:ext cx="12192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8000" b="1" dirty="0"/>
              <a:t>Aleluia, Aleluia, Aleluia.</a:t>
            </a:r>
          </a:p>
          <a:p>
            <a:pPr algn="ctr"/>
            <a:endParaRPr lang="pt-BR" sz="8000" b="1" dirty="0"/>
          </a:p>
          <a:p>
            <a:pPr algn="ctr"/>
            <a:r>
              <a:rPr lang="pt-BR" sz="8000" dirty="0"/>
              <a:t>Se alguém me ama, guardará a minha palavra, e meu Pai o amará, e a ele nós viremos. </a:t>
            </a:r>
          </a:p>
        </p:txBody>
      </p:sp>
    </p:spTree>
    <p:extLst>
      <p:ext uri="{BB962C8B-B14F-4D97-AF65-F5344CB8AC3E}">
        <p14:creationId xmlns:p14="http://schemas.microsoft.com/office/powerpoint/2010/main" val="9931890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05088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4843F52-2A84-9169-10F3-2E63977B168B}"/>
              </a:ext>
            </a:extLst>
          </p:cNvPr>
          <p:cNvSpPr txBox="1"/>
          <p:nvPr/>
        </p:nvSpPr>
        <p:spPr>
          <a:xfrm>
            <a:off x="0" y="2074783"/>
            <a:ext cx="12192000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0" b="1" dirty="0"/>
              <a:t>Evangelho</a:t>
            </a:r>
          </a:p>
          <a:p>
            <a:pPr algn="ctr"/>
            <a:r>
              <a:rPr lang="pt-BR" sz="8000" dirty="0"/>
              <a:t>(</a:t>
            </a:r>
            <a:r>
              <a:rPr lang="pt-BR" sz="8000" dirty="0" err="1"/>
              <a:t>Mt</a:t>
            </a:r>
            <a:r>
              <a:rPr lang="pt-BR" sz="8000" dirty="0"/>
              <a:t> 22,34-40)</a:t>
            </a:r>
          </a:p>
        </p:txBody>
      </p:sp>
    </p:spTree>
    <p:extLst>
      <p:ext uri="{BB962C8B-B14F-4D97-AF65-F5344CB8AC3E}">
        <p14:creationId xmlns:p14="http://schemas.microsoft.com/office/powerpoint/2010/main" val="27355636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9563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827436"/>
            <a:ext cx="12192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8000" b="1" dirty="0"/>
              <a:t>Lembrai-Vos, Senhor, do vosso povo.</a:t>
            </a:r>
            <a:endParaRPr lang="pt-BR" sz="80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56684B8-E8B0-826F-083D-67DD837C23FD}"/>
              </a:ext>
            </a:extLst>
          </p:cNvPr>
          <p:cNvSpPr txBox="1"/>
          <p:nvPr/>
        </p:nvSpPr>
        <p:spPr>
          <a:xfrm>
            <a:off x="1524000" y="1286975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200" dirty="0"/>
              <a:t>Preces da Comunidade</a:t>
            </a:r>
          </a:p>
        </p:txBody>
      </p:sp>
    </p:spTree>
    <p:extLst>
      <p:ext uri="{BB962C8B-B14F-4D97-AF65-F5344CB8AC3E}">
        <p14:creationId xmlns:p14="http://schemas.microsoft.com/office/powerpoint/2010/main" val="313843498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89625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35F6CE5-681E-4C29-46AB-65CBBAD1FB78}"/>
              </a:ext>
            </a:extLst>
          </p:cNvPr>
          <p:cNvSpPr txBox="1"/>
          <p:nvPr/>
        </p:nvSpPr>
        <p:spPr>
          <a:xfrm>
            <a:off x="0" y="58846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dirty="0"/>
              <a:t>1. Muitos grãos de trigo</a:t>
            </a:r>
          </a:p>
          <a:p>
            <a:pPr algn="ctr"/>
            <a:r>
              <a:rPr lang="pt-BR" sz="7200" dirty="0"/>
              <a:t>se tornaram pão,</a:t>
            </a:r>
          </a:p>
          <a:p>
            <a:pPr algn="ctr"/>
            <a:r>
              <a:rPr lang="pt-BR" sz="7200" dirty="0"/>
              <a:t>hoje são teu corpo,</a:t>
            </a:r>
          </a:p>
          <a:p>
            <a:pPr algn="ctr"/>
            <a:r>
              <a:rPr lang="pt-BR" sz="7200" dirty="0"/>
              <a:t>ceia e comunhão;</a:t>
            </a:r>
          </a:p>
          <a:p>
            <a:pPr algn="ctr"/>
            <a:r>
              <a:rPr lang="pt-BR" sz="7200" dirty="0"/>
              <a:t>muitos grãos de trigo</a:t>
            </a:r>
          </a:p>
          <a:p>
            <a:pPr algn="ctr"/>
            <a:r>
              <a:rPr lang="pt-BR" sz="7200" dirty="0"/>
              <a:t>se tornaram pão.</a:t>
            </a:r>
          </a:p>
        </p:txBody>
      </p:sp>
    </p:spTree>
    <p:extLst>
      <p:ext uri="{BB962C8B-B14F-4D97-AF65-F5344CB8AC3E}">
        <p14:creationId xmlns:p14="http://schemas.microsoft.com/office/powerpoint/2010/main" val="99653334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F2E95D6-A605-DD92-7159-86E4CBA6FC55}"/>
              </a:ext>
            </a:extLst>
          </p:cNvPr>
          <p:cNvSpPr txBox="1"/>
          <p:nvPr/>
        </p:nvSpPr>
        <p:spPr>
          <a:xfrm>
            <a:off x="0" y="612844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b="1" dirty="0"/>
              <a:t>Toma, Senhor, nossa vida em ação para mudá-la em fruto</a:t>
            </a:r>
          </a:p>
          <a:p>
            <a:pPr algn="ctr"/>
            <a:r>
              <a:rPr lang="pt-BR" sz="7200" b="1" dirty="0"/>
              <a:t>e missão.</a:t>
            </a:r>
          </a:p>
          <a:p>
            <a:pPr algn="ctr"/>
            <a:r>
              <a:rPr lang="pt-BR" sz="7200" b="1" dirty="0"/>
              <a:t>Toma, Senhor, nossa vida em ação para mudá-la em missão.</a:t>
            </a:r>
          </a:p>
        </p:txBody>
      </p:sp>
    </p:spTree>
    <p:extLst>
      <p:ext uri="{BB962C8B-B14F-4D97-AF65-F5344CB8AC3E}">
        <p14:creationId xmlns:p14="http://schemas.microsoft.com/office/powerpoint/2010/main" val="224039407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FE0A1EB-A586-0AE0-34AF-5AE52E212290}"/>
              </a:ext>
            </a:extLst>
          </p:cNvPr>
          <p:cNvSpPr txBox="1"/>
          <p:nvPr/>
        </p:nvSpPr>
        <p:spPr>
          <a:xfrm>
            <a:off x="0" y="58846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dirty="0"/>
              <a:t>2. Muitos cachos de uva</a:t>
            </a:r>
          </a:p>
          <a:p>
            <a:pPr algn="ctr"/>
            <a:r>
              <a:rPr lang="pt-BR" sz="7200" dirty="0"/>
              <a:t>se tornaram vinho,</a:t>
            </a:r>
          </a:p>
          <a:p>
            <a:pPr algn="ctr"/>
            <a:r>
              <a:rPr lang="pt-BR" sz="7200" dirty="0"/>
              <a:t>hoje são teu sangue,</a:t>
            </a:r>
          </a:p>
          <a:p>
            <a:pPr algn="ctr"/>
            <a:r>
              <a:rPr lang="pt-BR" sz="7200" dirty="0"/>
              <a:t>força no caminho;</a:t>
            </a:r>
          </a:p>
          <a:p>
            <a:pPr algn="ctr"/>
            <a:r>
              <a:rPr lang="pt-BR" sz="7200" dirty="0"/>
              <a:t>muitos cachos de uva</a:t>
            </a:r>
          </a:p>
          <a:p>
            <a:pPr algn="ctr"/>
            <a:r>
              <a:rPr lang="pt-BR" sz="7200" dirty="0"/>
              <a:t>se tornaram vinho.</a:t>
            </a:r>
          </a:p>
        </p:txBody>
      </p:sp>
    </p:spTree>
    <p:extLst>
      <p:ext uri="{BB962C8B-B14F-4D97-AF65-F5344CB8AC3E}">
        <p14:creationId xmlns:p14="http://schemas.microsoft.com/office/powerpoint/2010/main" val="253788654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F2E95D6-A605-DD92-7159-86E4CBA6FC55}"/>
              </a:ext>
            </a:extLst>
          </p:cNvPr>
          <p:cNvSpPr txBox="1"/>
          <p:nvPr/>
        </p:nvSpPr>
        <p:spPr>
          <a:xfrm>
            <a:off x="0" y="612844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b="1" dirty="0"/>
              <a:t>Toma, Senhor, nossa vida em ação para mudá-la em fruto</a:t>
            </a:r>
          </a:p>
          <a:p>
            <a:pPr algn="ctr"/>
            <a:r>
              <a:rPr lang="pt-BR" sz="7200" b="1" dirty="0"/>
              <a:t>e missão.</a:t>
            </a:r>
          </a:p>
          <a:p>
            <a:pPr algn="ctr"/>
            <a:r>
              <a:rPr lang="pt-BR" sz="7200" b="1" dirty="0"/>
              <a:t>Toma, Senhor, nossa vida em ação para mudá-la em missão.</a:t>
            </a:r>
          </a:p>
        </p:txBody>
      </p:sp>
    </p:spTree>
    <p:extLst>
      <p:ext uri="{BB962C8B-B14F-4D97-AF65-F5344CB8AC3E}">
        <p14:creationId xmlns:p14="http://schemas.microsoft.com/office/powerpoint/2010/main" val="177906719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D64A19B-25CC-D320-309C-8150C2A63F2A}"/>
              </a:ext>
            </a:extLst>
          </p:cNvPr>
          <p:cNvSpPr txBox="1"/>
          <p:nvPr/>
        </p:nvSpPr>
        <p:spPr>
          <a:xfrm>
            <a:off x="0" y="58846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dirty="0"/>
              <a:t>3. Muitas são as vidas,</a:t>
            </a:r>
          </a:p>
          <a:p>
            <a:pPr algn="ctr"/>
            <a:r>
              <a:rPr lang="pt-BR" sz="7200" dirty="0"/>
              <a:t>feitas vocação,</a:t>
            </a:r>
          </a:p>
          <a:p>
            <a:pPr algn="ctr"/>
            <a:r>
              <a:rPr lang="pt-BR" sz="7200" dirty="0"/>
              <a:t>hoje oferecidas</a:t>
            </a:r>
          </a:p>
          <a:p>
            <a:pPr algn="ctr"/>
            <a:r>
              <a:rPr lang="pt-BR" sz="7200" dirty="0"/>
              <a:t>em consagração;</a:t>
            </a:r>
          </a:p>
          <a:p>
            <a:pPr algn="ctr"/>
            <a:r>
              <a:rPr lang="pt-BR" sz="7200" dirty="0"/>
              <a:t>muitas são as vidas,</a:t>
            </a:r>
          </a:p>
          <a:p>
            <a:pPr algn="ctr"/>
            <a:r>
              <a:rPr lang="pt-BR" sz="7200" dirty="0"/>
              <a:t>feitas vocação.</a:t>
            </a:r>
          </a:p>
        </p:txBody>
      </p:sp>
    </p:spTree>
    <p:extLst>
      <p:ext uri="{BB962C8B-B14F-4D97-AF65-F5344CB8AC3E}">
        <p14:creationId xmlns:p14="http://schemas.microsoft.com/office/powerpoint/2010/main" val="417741720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F2E95D6-A605-DD92-7159-86E4CBA6FC55}"/>
              </a:ext>
            </a:extLst>
          </p:cNvPr>
          <p:cNvSpPr txBox="1"/>
          <p:nvPr/>
        </p:nvSpPr>
        <p:spPr>
          <a:xfrm>
            <a:off x="0" y="612844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b="1" dirty="0"/>
              <a:t>Toma, Senhor, nossa vida em ação para mudá-la em fruto</a:t>
            </a:r>
          </a:p>
          <a:p>
            <a:pPr algn="ctr"/>
            <a:r>
              <a:rPr lang="pt-BR" sz="7200" b="1" dirty="0"/>
              <a:t>e missão.</a:t>
            </a:r>
          </a:p>
          <a:p>
            <a:pPr algn="ctr"/>
            <a:r>
              <a:rPr lang="pt-BR" sz="7200" b="1" dirty="0"/>
              <a:t>Toma, Senhor, nossa vida em ação para mudá-la em missão.</a:t>
            </a:r>
          </a:p>
        </p:txBody>
      </p:sp>
    </p:spTree>
    <p:extLst>
      <p:ext uri="{BB962C8B-B14F-4D97-AF65-F5344CB8AC3E}">
        <p14:creationId xmlns:p14="http://schemas.microsoft.com/office/powerpoint/2010/main" val="40066318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29928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8CC2757-552E-FCEA-5855-DC26BAF537CE}"/>
              </a:ext>
            </a:extLst>
          </p:cNvPr>
          <p:cNvSpPr txBox="1"/>
          <p:nvPr/>
        </p:nvSpPr>
        <p:spPr>
          <a:xfrm>
            <a:off x="0" y="3044279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/>
              <a:t>Oração Eucarística V</a:t>
            </a:r>
          </a:p>
        </p:txBody>
      </p:sp>
    </p:spTree>
    <p:extLst>
      <p:ext uri="{BB962C8B-B14F-4D97-AF65-F5344CB8AC3E}">
        <p14:creationId xmlns:p14="http://schemas.microsoft.com/office/powerpoint/2010/main" val="402771785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682FEB6-B1EE-41F1-9123-E7382F1D1D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797" y="5592933"/>
            <a:ext cx="1010406" cy="101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8575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8159DEF-FD35-36F1-BF74-0684F62D9B5B}"/>
              </a:ext>
            </a:extLst>
          </p:cNvPr>
          <p:cNvSpPr txBox="1"/>
          <p:nvPr/>
        </p:nvSpPr>
        <p:spPr>
          <a:xfrm>
            <a:off x="0" y="3136613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/>
              <a:t>SANTO</a:t>
            </a:r>
          </a:p>
        </p:txBody>
      </p:sp>
    </p:spTree>
    <p:extLst>
      <p:ext uri="{BB962C8B-B14F-4D97-AF65-F5344CB8AC3E}">
        <p14:creationId xmlns:p14="http://schemas.microsoft.com/office/powerpoint/2010/main" val="92156089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55472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1DD0151-8C47-4772-9660-671C029B34A3}"/>
              </a:ext>
            </a:extLst>
          </p:cNvPr>
          <p:cNvSpPr/>
          <p:nvPr/>
        </p:nvSpPr>
        <p:spPr>
          <a:xfrm>
            <a:off x="1" y="1997839"/>
            <a:ext cx="121919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000" b="1" dirty="0"/>
              <a:t>Mandai vosso</a:t>
            </a:r>
          </a:p>
          <a:p>
            <a:pPr algn="ctr"/>
            <a:r>
              <a:rPr lang="pt-BR" sz="9000" b="1" dirty="0"/>
              <a:t>Espírito Santo!</a:t>
            </a:r>
          </a:p>
        </p:txBody>
      </p:sp>
    </p:spTree>
    <p:extLst>
      <p:ext uri="{BB962C8B-B14F-4D97-AF65-F5344CB8AC3E}">
        <p14:creationId xmlns:p14="http://schemas.microsoft.com/office/powerpoint/2010/main" val="250070987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2464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A60E934-993B-4B37-90EE-1AB0B822DDC7}"/>
              </a:ext>
            </a:extLst>
          </p:cNvPr>
          <p:cNvSpPr txBox="1"/>
          <p:nvPr/>
        </p:nvSpPr>
        <p:spPr>
          <a:xfrm>
            <a:off x="0" y="-48875"/>
            <a:ext cx="12192000" cy="69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Tudo isto é mistério da fé!</a:t>
            </a:r>
          </a:p>
          <a:p>
            <a:pPr algn="ctr"/>
            <a:endParaRPr lang="pt-BR" sz="4800" dirty="0"/>
          </a:p>
          <a:p>
            <a:pPr algn="ctr"/>
            <a:r>
              <a:rPr lang="pt-BR" sz="7000" b="1" dirty="0"/>
              <a:t>Toda vez que comemos deste Pão, toda vez que bebemos deste Vinho, recordamos a paixão de Jesus Cristo e ficamos esperando sua vinda.</a:t>
            </a:r>
          </a:p>
        </p:txBody>
      </p:sp>
    </p:spTree>
    <p:extLst>
      <p:ext uri="{BB962C8B-B14F-4D97-AF65-F5344CB8AC3E}">
        <p14:creationId xmlns:p14="http://schemas.microsoft.com/office/powerpoint/2010/main" val="93960994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29033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1DD0151-8C47-4772-9660-671C029B34A3}"/>
              </a:ext>
            </a:extLst>
          </p:cNvPr>
          <p:cNvSpPr/>
          <p:nvPr/>
        </p:nvSpPr>
        <p:spPr>
          <a:xfrm>
            <a:off x="0" y="1997839"/>
            <a:ext cx="121919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000" b="1" dirty="0"/>
              <a:t>Recebei, ó Senhor, a nossa oferta!</a:t>
            </a:r>
          </a:p>
        </p:txBody>
      </p:sp>
    </p:spTree>
    <p:extLst>
      <p:ext uri="{BB962C8B-B14F-4D97-AF65-F5344CB8AC3E}">
        <p14:creationId xmlns:p14="http://schemas.microsoft.com/office/powerpoint/2010/main" val="348448182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170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1DD0151-8C47-4772-9660-671C029B34A3}"/>
              </a:ext>
            </a:extLst>
          </p:cNvPr>
          <p:cNvSpPr/>
          <p:nvPr/>
        </p:nvSpPr>
        <p:spPr>
          <a:xfrm>
            <a:off x="0" y="1997839"/>
            <a:ext cx="121919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000" b="1" dirty="0"/>
              <a:t>O Espírito nos una num só corpo!</a:t>
            </a:r>
          </a:p>
        </p:txBody>
      </p:sp>
    </p:spTree>
    <p:extLst>
      <p:ext uri="{BB962C8B-B14F-4D97-AF65-F5344CB8AC3E}">
        <p14:creationId xmlns:p14="http://schemas.microsoft.com/office/powerpoint/2010/main" val="261730505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93614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1DD0151-8C47-4772-9660-671C029B34A3}"/>
              </a:ext>
            </a:extLst>
          </p:cNvPr>
          <p:cNvSpPr/>
          <p:nvPr/>
        </p:nvSpPr>
        <p:spPr>
          <a:xfrm>
            <a:off x="0" y="1997839"/>
            <a:ext cx="12192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000" b="1" dirty="0"/>
              <a:t>Caminhamos na</a:t>
            </a:r>
          </a:p>
          <a:p>
            <a:pPr algn="ctr"/>
            <a:r>
              <a:rPr lang="pt-BR" sz="9000" b="1" dirty="0"/>
              <a:t>estrada de Jesus!</a:t>
            </a:r>
          </a:p>
        </p:txBody>
      </p:sp>
    </p:spTree>
    <p:extLst>
      <p:ext uri="{BB962C8B-B14F-4D97-AF65-F5344CB8AC3E}">
        <p14:creationId xmlns:p14="http://schemas.microsoft.com/office/powerpoint/2010/main" val="23360571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1140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1DD0151-8C47-4772-9660-671C029B34A3}"/>
              </a:ext>
            </a:extLst>
          </p:cNvPr>
          <p:cNvSpPr/>
          <p:nvPr/>
        </p:nvSpPr>
        <p:spPr>
          <a:xfrm>
            <a:off x="0" y="1997839"/>
            <a:ext cx="121919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000" b="1" dirty="0"/>
              <a:t>Lembrai-vos, ó Pai,</a:t>
            </a:r>
          </a:p>
          <a:p>
            <a:pPr algn="ctr"/>
            <a:r>
              <a:rPr lang="pt-BR" sz="9000" b="1" dirty="0"/>
              <a:t>da vossa Igreja!</a:t>
            </a:r>
          </a:p>
        </p:txBody>
      </p:sp>
    </p:spTree>
    <p:extLst>
      <p:ext uri="{BB962C8B-B14F-4D97-AF65-F5344CB8AC3E}">
        <p14:creationId xmlns:p14="http://schemas.microsoft.com/office/powerpoint/2010/main" val="59386786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78175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1DD0151-8C47-4772-9660-671C029B34A3}"/>
              </a:ext>
            </a:extLst>
          </p:cNvPr>
          <p:cNvSpPr/>
          <p:nvPr/>
        </p:nvSpPr>
        <p:spPr>
          <a:xfrm>
            <a:off x="0" y="1997839"/>
            <a:ext cx="121919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000" b="1" dirty="0"/>
              <a:t>Esperamos entrar</a:t>
            </a:r>
          </a:p>
          <a:p>
            <a:pPr algn="ctr"/>
            <a:r>
              <a:rPr lang="pt-BR" sz="9000" b="1" dirty="0"/>
              <a:t>na vida eterna!</a:t>
            </a:r>
          </a:p>
        </p:txBody>
      </p:sp>
    </p:spTree>
    <p:extLst>
      <p:ext uri="{BB962C8B-B14F-4D97-AF65-F5344CB8AC3E}">
        <p14:creationId xmlns:p14="http://schemas.microsoft.com/office/powerpoint/2010/main" val="187017235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0367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1DD0151-8C47-4772-9660-671C029B34A3}"/>
              </a:ext>
            </a:extLst>
          </p:cNvPr>
          <p:cNvSpPr/>
          <p:nvPr/>
        </p:nvSpPr>
        <p:spPr>
          <a:xfrm>
            <a:off x="0" y="1997839"/>
            <a:ext cx="121919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000" b="1" dirty="0"/>
              <a:t>A todos dai a luz que</a:t>
            </a:r>
          </a:p>
          <a:p>
            <a:pPr algn="ctr"/>
            <a:r>
              <a:rPr lang="pt-BR" sz="9000" b="1" dirty="0"/>
              <a:t>não se apaga!</a:t>
            </a:r>
          </a:p>
        </p:txBody>
      </p:sp>
    </p:spTree>
    <p:extLst>
      <p:ext uri="{BB962C8B-B14F-4D97-AF65-F5344CB8AC3E}">
        <p14:creationId xmlns:p14="http://schemas.microsoft.com/office/powerpoint/2010/main" val="239829799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0631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1DD0151-8C47-4772-9660-671C029B34A3}"/>
              </a:ext>
            </a:extLst>
          </p:cNvPr>
          <p:cNvSpPr/>
          <p:nvPr/>
        </p:nvSpPr>
        <p:spPr>
          <a:xfrm>
            <a:off x="0" y="2690336"/>
            <a:ext cx="1219199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000" b="1" dirty="0"/>
              <a:t>Amém!</a:t>
            </a:r>
          </a:p>
        </p:txBody>
      </p:sp>
    </p:spTree>
    <p:extLst>
      <p:ext uri="{BB962C8B-B14F-4D97-AF65-F5344CB8AC3E}">
        <p14:creationId xmlns:p14="http://schemas.microsoft.com/office/powerpoint/2010/main" val="243574607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26303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995F174-2589-9135-F88F-9134E8B8D3C8}"/>
              </a:ext>
            </a:extLst>
          </p:cNvPr>
          <p:cNvSpPr txBox="1"/>
          <p:nvPr/>
        </p:nvSpPr>
        <p:spPr>
          <a:xfrm>
            <a:off x="0" y="3136613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/>
              <a:t>CORDEIRO</a:t>
            </a:r>
          </a:p>
        </p:txBody>
      </p:sp>
    </p:spTree>
    <p:extLst>
      <p:ext uri="{BB962C8B-B14F-4D97-AF65-F5344CB8AC3E}">
        <p14:creationId xmlns:p14="http://schemas.microsoft.com/office/powerpoint/2010/main" val="69033092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0928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B16C3A0-1D26-D83B-FE32-463B6F2C6B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88540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3990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13582FA-7C0F-2ABF-4DBA-C0EE6A257A6B}"/>
              </a:ext>
            </a:extLst>
          </p:cNvPr>
          <p:cNvSpPr txBox="1"/>
          <p:nvPr/>
        </p:nvSpPr>
        <p:spPr>
          <a:xfrm>
            <a:off x="0" y="1536174"/>
            <a:ext cx="1219199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dirty="0"/>
              <a:t>Bem-vindos à mesa do Pai, onde o filho se faz</a:t>
            </a:r>
          </a:p>
          <a:p>
            <a:pPr algn="ctr"/>
            <a:r>
              <a:rPr lang="pt-BR" sz="8000" dirty="0"/>
              <a:t>fraternal refeição.</a:t>
            </a:r>
          </a:p>
        </p:txBody>
      </p:sp>
    </p:spTree>
    <p:extLst>
      <p:ext uri="{BB962C8B-B14F-4D97-AF65-F5344CB8AC3E}">
        <p14:creationId xmlns:p14="http://schemas.microsoft.com/office/powerpoint/2010/main" val="346481987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A0135B7-54B2-048F-2016-C12762B6161F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dirty="0"/>
              <a:t>É Cristo a forte comida,</a:t>
            </a:r>
          </a:p>
          <a:p>
            <a:pPr algn="ctr"/>
            <a:r>
              <a:rPr lang="pt-BR" sz="8000" dirty="0"/>
              <a:t>o pão que dá vida</a:t>
            </a:r>
          </a:p>
          <a:p>
            <a:pPr algn="ctr"/>
            <a:r>
              <a:rPr lang="pt-BR" sz="8000" dirty="0"/>
              <a:t>com amor comunhão.</a:t>
            </a:r>
          </a:p>
        </p:txBody>
      </p:sp>
    </p:spTree>
    <p:extLst>
      <p:ext uri="{BB962C8B-B14F-4D97-AF65-F5344CB8AC3E}">
        <p14:creationId xmlns:p14="http://schemas.microsoft.com/office/powerpoint/2010/main" val="173533640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38A0335-5155-C1E0-F9CC-BE194ECAF41D}"/>
              </a:ext>
            </a:extLst>
          </p:cNvPr>
          <p:cNvSpPr txBox="1"/>
          <p:nvPr/>
        </p:nvSpPr>
        <p:spPr>
          <a:xfrm>
            <a:off x="0" y="920621"/>
            <a:ext cx="12192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b="1" dirty="0"/>
              <a:t>Vinde, ó irmãos, adorar,</a:t>
            </a:r>
          </a:p>
          <a:p>
            <a:pPr algn="ctr"/>
            <a:r>
              <a:rPr lang="pt-BR" sz="8000" b="1" dirty="0"/>
              <a:t>Vinde adorar o Senhor</a:t>
            </a:r>
          </a:p>
          <a:p>
            <a:pPr algn="ctr"/>
            <a:r>
              <a:rPr lang="pt-BR" sz="8000" b="1" dirty="0"/>
              <a:t>a Eucaristia nos faz Igreja,</a:t>
            </a:r>
          </a:p>
          <a:p>
            <a:pPr algn="ctr"/>
            <a:r>
              <a:rPr lang="pt-BR" sz="8000" b="1" dirty="0"/>
              <a:t>comunidade de amor. </a:t>
            </a:r>
            <a:r>
              <a:rPr lang="pt-BR" sz="4600" dirty="0"/>
              <a:t>(bis)</a:t>
            </a:r>
          </a:p>
        </p:txBody>
      </p:sp>
    </p:spTree>
    <p:extLst>
      <p:ext uri="{BB962C8B-B14F-4D97-AF65-F5344CB8AC3E}">
        <p14:creationId xmlns:p14="http://schemas.microsoft.com/office/powerpoint/2010/main" val="124590281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D917436-7FD7-313F-F6B7-17F146F02C24}"/>
              </a:ext>
            </a:extLst>
          </p:cNvPr>
          <p:cNvSpPr txBox="1"/>
          <p:nvPr/>
        </p:nvSpPr>
        <p:spPr>
          <a:xfrm>
            <a:off x="1996699" y="1905506"/>
            <a:ext cx="819860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400" dirty="0"/>
              <a:t>Partimos o único Pão,</a:t>
            </a:r>
          </a:p>
          <a:p>
            <a:pPr algn="ctr"/>
            <a:r>
              <a:rPr lang="pt-BR" sz="6400" dirty="0"/>
              <a:t>no altar-refeição, ó mistério de amor.</a:t>
            </a:r>
          </a:p>
        </p:txBody>
      </p:sp>
    </p:spTree>
    <p:extLst>
      <p:ext uri="{BB962C8B-B14F-4D97-AF65-F5344CB8AC3E}">
        <p14:creationId xmlns:p14="http://schemas.microsoft.com/office/powerpoint/2010/main" val="207992852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C620DE3-2668-0AEE-DEFF-B124B9BC0A9D}"/>
              </a:ext>
            </a:extLst>
          </p:cNvPr>
          <p:cNvSpPr txBox="1"/>
          <p:nvPr/>
        </p:nvSpPr>
        <p:spPr>
          <a:xfrm>
            <a:off x="1911458" y="1351508"/>
            <a:ext cx="836908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/>
              <a:t>Nós somos sinais de unidade na fé,</a:t>
            </a:r>
          </a:p>
          <a:p>
            <a:pPr algn="ctr"/>
            <a:r>
              <a:rPr lang="pt-BR" sz="6600" dirty="0"/>
              <a:t>na verdade, convosco,</a:t>
            </a:r>
          </a:p>
          <a:p>
            <a:pPr algn="ctr"/>
            <a:r>
              <a:rPr lang="pt-BR" sz="6600" dirty="0"/>
              <a:t>ó Senhor.</a:t>
            </a:r>
          </a:p>
        </p:txBody>
      </p:sp>
    </p:spTree>
    <p:extLst>
      <p:ext uri="{BB962C8B-B14F-4D97-AF65-F5344CB8AC3E}">
        <p14:creationId xmlns:p14="http://schemas.microsoft.com/office/powerpoint/2010/main" val="428647027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38A0335-5155-C1E0-F9CC-BE194ECAF41D}"/>
              </a:ext>
            </a:extLst>
          </p:cNvPr>
          <p:cNvSpPr txBox="1"/>
          <p:nvPr/>
        </p:nvSpPr>
        <p:spPr>
          <a:xfrm>
            <a:off x="0" y="920621"/>
            <a:ext cx="12192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b="1" dirty="0"/>
              <a:t>Vinde, ó irmãos, adorar,</a:t>
            </a:r>
          </a:p>
          <a:p>
            <a:pPr algn="ctr"/>
            <a:r>
              <a:rPr lang="pt-BR" sz="8000" b="1" dirty="0"/>
              <a:t>Vinde adorar o Senhor</a:t>
            </a:r>
          </a:p>
          <a:p>
            <a:pPr algn="ctr"/>
            <a:r>
              <a:rPr lang="pt-BR" sz="8000" b="1" dirty="0"/>
              <a:t>a Eucaristia nos faz Igreja,</a:t>
            </a:r>
          </a:p>
          <a:p>
            <a:pPr algn="ctr"/>
            <a:r>
              <a:rPr lang="pt-BR" sz="8000" b="1" dirty="0"/>
              <a:t>comunidade de amor. </a:t>
            </a:r>
            <a:r>
              <a:rPr lang="pt-BR" sz="4600" dirty="0"/>
              <a:t>(bis)</a:t>
            </a:r>
          </a:p>
        </p:txBody>
      </p:sp>
    </p:spTree>
    <p:extLst>
      <p:ext uri="{BB962C8B-B14F-4D97-AF65-F5344CB8AC3E}">
        <p14:creationId xmlns:p14="http://schemas.microsoft.com/office/powerpoint/2010/main" val="23314526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E3CFC01-B9E1-323A-6581-0B60A1AF28F9}"/>
              </a:ext>
            </a:extLst>
          </p:cNvPr>
          <p:cNvSpPr txBox="1"/>
          <p:nvPr/>
        </p:nvSpPr>
        <p:spPr>
          <a:xfrm>
            <a:off x="0" y="920621"/>
            <a:ext cx="12192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dirty="0"/>
              <a:t>No longo caminho que temos,</a:t>
            </a:r>
          </a:p>
          <a:p>
            <a:pPr algn="ctr"/>
            <a:r>
              <a:rPr lang="pt-BR" sz="8000" dirty="0"/>
              <a:t>o Pão que comemos</a:t>
            </a:r>
          </a:p>
          <a:p>
            <a:pPr algn="ctr"/>
            <a:r>
              <a:rPr lang="pt-BR" sz="8000" dirty="0"/>
              <a:t>nos sustentará.</a:t>
            </a:r>
          </a:p>
        </p:txBody>
      </p:sp>
    </p:spTree>
    <p:extLst>
      <p:ext uri="{BB962C8B-B14F-4D97-AF65-F5344CB8AC3E}">
        <p14:creationId xmlns:p14="http://schemas.microsoft.com/office/powerpoint/2010/main" val="150577557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6D6BC1E-8CB3-26B5-4F6F-43C281D42CE6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dirty="0"/>
              <a:t>É Cristo o pão repartido,</a:t>
            </a:r>
          </a:p>
          <a:p>
            <a:pPr algn="ctr"/>
            <a:r>
              <a:rPr lang="pt-BR" sz="8000" dirty="0"/>
              <a:t>que o povo sofrido vem alimentar.</a:t>
            </a:r>
          </a:p>
        </p:txBody>
      </p:sp>
    </p:spTree>
    <p:extLst>
      <p:ext uri="{BB962C8B-B14F-4D97-AF65-F5344CB8AC3E}">
        <p14:creationId xmlns:p14="http://schemas.microsoft.com/office/powerpoint/2010/main" val="336796157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38A0335-5155-C1E0-F9CC-BE194ECAF41D}"/>
              </a:ext>
            </a:extLst>
          </p:cNvPr>
          <p:cNvSpPr txBox="1"/>
          <p:nvPr/>
        </p:nvSpPr>
        <p:spPr>
          <a:xfrm>
            <a:off x="0" y="920621"/>
            <a:ext cx="12192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b="1" dirty="0"/>
              <a:t>Vinde, ó irmãos, adorar,</a:t>
            </a:r>
          </a:p>
          <a:p>
            <a:pPr algn="ctr"/>
            <a:r>
              <a:rPr lang="pt-BR" sz="8000" b="1" dirty="0"/>
              <a:t>Vinde adorar o Senhor</a:t>
            </a:r>
          </a:p>
          <a:p>
            <a:pPr algn="ctr"/>
            <a:r>
              <a:rPr lang="pt-BR" sz="8000" b="1" dirty="0"/>
              <a:t>a Eucaristia nos faz Igreja,</a:t>
            </a:r>
          </a:p>
          <a:p>
            <a:pPr algn="ctr"/>
            <a:r>
              <a:rPr lang="pt-BR" sz="8000" b="1" dirty="0"/>
              <a:t>comunidade de amor. </a:t>
            </a:r>
            <a:r>
              <a:rPr lang="pt-BR" sz="4600" dirty="0"/>
              <a:t>(bis)</a:t>
            </a:r>
          </a:p>
        </p:txBody>
      </p:sp>
    </p:spTree>
    <p:extLst>
      <p:ext uri="{BB962C8B-B14F-4D97-AF65-F5344CB8AC3E}">
        <p14:creationId xmlns:p14="http://schemas.microsoft.com/office/powerpoint/2010/main" val="357936249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CAB5442-4E22-B940-44F6-3D57D0389AC5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dirty="0"/>
              <a:t>Há gente morrendo de fome,</a:t>
            </a:r>
          </a:p>
          <a:p>
            <a:pPr algn="ctr"/>
            <a:r>
              <a:rPr lang="pt-BR" sz="8000" dirty="0"/>
              <a:t>sofrendo e sem nome,</a:t>
            </a:r>
          </a:p>
          <a:p>
            <a:pPr algn="ctr"/>
            <a:r>
              <a:rPr lang="pt-BR" sz="8000" dirty="0"/>
              <a:t>sem terra e sem lar.</a:t>
            </a:r>
          </a:p>
        </p:txBody>
      </p:sp>
    </p:spTree>
    <p:extLst>
      <p:ext uri="{BB962C8B-B14F-4D97-AF65-F5344CB8AC3E}">
        <p14:creationId xmlns:p14="http://schemas.microsoft.com/office/powerpoint/2010/main" val="248779134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916CFA2-83B0-8B4E-8013-192C188B5DB5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dirty="0"/>
              <a:t>Não é a vontade de Deus,</a:t>
            </a:r>
          </a:p>
          <a:p>
            <a:pPr algn="ctr"/>
            <a:r>
              <a:rPr lang="pt-BR" sz="8000" dirty="0"/>
              <a:t>pois Jesus, filho seu,</a:t>
            </a:r>
          </a:p>
          <a:p>
            <a:pPr algn="ctr"/>
            <a:r>
              <a:rPr lang="pt-BR" sz="8000" dirty="0"/>
              <a:t>quis por nós se doar.</a:t>
            </a:r>
          </a:p>
        </p:txBody>
      </p:sp>
    </p:spTree>
    <p:extLst>
      <p:ext uri="{BB962C8B-B14F-4D97-AF65-F5344CB8AC3E}">
        <p14:creationId xmlns:p14="http://schemas.microsoft.com/office/powerpoint/2010/main" val="264779659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38A0335-5155-C1E0-F9CC-BE194ECAF41D}"/>
              </a:ext>
            </a:extLst>
          </p:cNvPr>
          <p:cNvSpPr txBox="1"/>
          <p:nvPr/>
        </p:nvSpPr>
        <p:spPr>
          <a:xfrm>
            <a:off x="0" y="920621"/>
            <a:ext cx="12192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000" b="1" dirty="0"/>
              <a:t>Vinde, ó irmãos, adorar,</a:t>
            </a:r>
          </a:p>
          <a:p>
            <a:pPr algn="ctr"/>
            <a:r>
              <a:rPr lang="pt-BR" sz="8000" b="1" dirty="0"/>
              <a:t>Vinde adorar o Senhor</a:t>
            </a:r>
          </a:p>
          <a:p>
            <a:pPr algn="ctr"/>
            <a:r>
              <a:rPr lang="pt-BR" sz="8000" b="1" dirty="0"/>
              <a:t>a Eucaristia nos faz Igreja,</a:t>
            </a:r>
          </a:p>
          <a:p>
            <a:pPr algn="ctr"/>
            <a:r>
              <a:rPr lang="pt-BR" sz="8000" b="1" dirty="0"/>
              <a:t>comunidade de amor. </a:t>
            </a:r>
            <a:r>
              <a:rPr lang="pt-BR" sz="4600" dirty="0"/>
              <a:t>(bis)</a:t>
            </a:r>
          </a:p>
        </p:txBody>
      </p:sp>
    </p:spTree>
    <p:extLst>
      <p:ext uri="{BB962C8B-B14F-4D97-AF65-F5344CB8AC3E}">
        <p14:creationId xmlns:p14="http://schemas.microsoft.com/office/powerpoint/2010/main" val="348853895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09979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417A1C9-3DAB-B9B8-9171-E4A93D2080CD}"/>
              </a:ext>
            </a:extLst>
          </p:cNvPr>
          <p:cNvSpPr txBox="1"/>
          <p:nvPr/>
        </p:nvSpPr>
        <p:spPr>
          <a:xfrm>
            <a:off x="0" y="1074509"/>
            <a:ext cx="12192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1. Cantar a beleza da vida,</a:t>
            </a:r>
          </a:p>
          <a:p>
            <a:pPr algn="ctr"/>
            <a:r>
              <a:rPr lang="pt-BR" sz="7500" dirty="0"/>
              <a:t>presente do amor sem igual:</a:t>
            </a:r>
          </a:p>
          <a:p>
            <a:pPr algn="ctr"/>
            <a:r>
              <a:rPr lang="pt-BR" sz="7500" dirty="0"/>
              <a:t>missão do teu povo escolhido.</a:t>
            </a:r>
          </a:p>
          <a:p>
            <a:pPr algn="ctr"/>
            <a:r>
              <a:rPr lang="pt-BR" sz="7500" dirty="0"/>
              <a:t>Senhor, vem livrar-nos do mal!</a:t>
            </a:r>
          </a:p>
        </p:txBody>
      </p:sp>
    </p:spTree>
    <p:extLst>
      <p:ext uri="{BB962C8B-B14F-4D97-AF65-F5344CB8AC3E}">
        <p14:creationId xmlns:p14="http://schemas.microsoft.com/office/powerpoint/2010/main" val="399834171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ECDA30E-D983-A8F8-3F1B-DC7EBC7DB671}"/>
              </a:ext>
            </a:extLst>
          </p:cNvPr>
          <p:cNvSpPr txBox="1"/>
          <p:nvPr/>
        </p:nvSpPr>
        <p:spPr>
          <a:xfrm>
            <a:off x="0" y="497428"/>
            <a:ext cx="12192000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Vem dar-nos teu Filho, Senhor, sustento no pão</a:t>
            </a:r>
          </a:p>
          <a:p>
            <a:pPr algn="ctr"/>
            <a:r>
              <a:rPr lang="pt-BR" sz="7500" b="1" dirty="0"/>
              <a:t>e no vinho,</a:t>
            </a:r>
          </a:p>
          <a:p>
            <a:pPr algn="ctr"/>
            <a:r>
              <a:rPr lang="pt-BR" sz="7500" b="1" dirty="0"/>
              <a:t>e a força do Espírito Santo, unindo o teu povo a caminho!</a:t>
            </a:r>
          </a:p>
        </p:txBody>
      </p:sp>
    </p:spTree>
    <p:extLst>
      <p:ext uri="{BB962C8B-B14F-4D97-AF65-F5344CB8AC3E}">
        <p14:creationId xmlns:p14="http://schemas.microsoft.com/office/powerpoint/2010/main" val="317563989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417A1C9-3DAB-B9B8-9171-E4A93D2080CD}"/>
              </a:ext>
            </a:extLst>
          </p:cNvPr>
          <p:cNvSpPr txBox="1"/>
          <p:nvPr/>
        </p:nvSpPr>
        <p:spPr>
          <a:xfrm>
            <a:off x="0" y="497428"/>
            <a:ext cx="12192000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2. Falar do teu Filho às nações,</a:t>
            </a:r>
          </a:p>
          <a:p>
            <a:pPr algn="ctr"/>
            <a:r>
              <a:rPr lang="pt-BR" sz="7500" dirty="0"/>
              <a:t>vivendo como ele viveu:</a:t>
            </a:r>
          </a:p>
          <a:p>
            <a:pPr algn="ctr"/>
            <a:r>
              <a:rPr lang="pt-BR" sz="7500" dirty="0"/>
              <a:t>missão do teu povo escolhido.</a:t>
            </a:r>
          </a:p>
          <a:p>
            <a:pPr algn="ctr"/>
            <a:r>
              <a:rPr lang="pt-BR" sz="7500" dirty="0"/>
              <a:t>Senhor vem cuidar do</a:t>
            </a:r>
          </a:p>
          <a:p>
            <a:pPr algn="ctr"/>
            <a:r>
              <a:rPr lang="pt-BR" sz="7500" dirty="0"/>
              <a:t>que é teu!</a:t>
            </a:r>
          </a:p>
        </p:txBody>
      </p:sp>
    </p:spTree>
    <p:extLst>
      <p:ext uri="{BB962C8B-B14F-4D97-AF65-F5344CB8AC3E}">
        <p14:creationId xmlns:p14="http://schemas.microsoft.com/office/powerpoint/2010/main" val="156211311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ECDA30E-D983-A8F8-3F1B-DC7EBC7DB671}"/>
              </a:ext>
            </a:extLst>
          </p:cNvPr>
          <p:cNvSpPr txBox="1"/>
          <p:nvPr/>
        </p:nvSpPr>
        <p:spPr>
          <a:xfrm>
            <a:off x="0" y="497428"/>
            <a:ext cx="12192000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Vem dar-nos teu Filho, Senhor, sustento no pão</a:t>
            </a:r>
          </a:p>
          <a:p>
            <a:pPr algn="ctr"/>
            <a:r>
              <a:rPr lang="pt-BR" sz="7500" b="1" dirty="0"/>
              <a:t>e no vinho,</a:t>
            </a:r>
          </a:p>
          <a:p>
            <a:pPr algn="ctr"/>
            <a:r>
              <a:rPr lang="pt-BR" sz="7500" b="1" dirty="0"/>
              <a:t>e a força do Espírito Santo, unindo o teu povo a caminho!</a:t>
            </a:r>
          </a:p>
        </p:txBody>
      </p:sp>
    </p:spTree>
    <p:extLst>
      <p:ext uri="{BB962C8B-B14F-4D97-AF65-F5344CB8AC3E}">
        <p14:creationId xmlns:p14="http://schemas.microsoft.com/office/powerpoint/2010/main" val="377316369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417A1C9-3DAB-B9B8-9171-E4A93D2080CD}"/>
              </a:ext>
            </a:extLst>
          </p:cNvPr>
          <p:cNvSpPr txBox="1"/>
          <p:nvPr/>
        </p:nvSpPr>
        <p:spPr>
          <a:xfrm>
            <a:off x="0" y="1074509"/>
            <a:ext cx="12192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3. Viver o perdão sem medida,</a:t>
            </a:r>
          </a:p>
          <a:p>
            <a:pPr algn="ctr"/>
            <a:r>
              <a:rPr lang="pt-BR" sz="7500" dirty="0"/>
              <a:t>servir sem jamais condenar:</a:t>
            </a:r>
          </a:p>
          <a:p>
            <a:pPr algn="ctr"/>
            <a:r>
              <a:rPr lang="pt-BR" sz="7500" dirty="0"/>
              <a:t>missão do teu povo escolhido.</a:t>
            </a:r>
          </a:p>
          <a:p>
            <a:pPr algn="ctr"/>
            <a:r>
              <a:rPr lang="pt-BR" sz="7500" dirty="0"/>
              <a:t>Senhor, vem conosco ficar!</a:t>
            </a:r>
          </a:p>
        </p:txBody>
      </p:sp>
    </p:spTree>
    <p:extLst>
      <p:ext uri="{BB962C8B-B14F-4D97-AF65-F5344CB8AC3E}">
        <p14:creationId xmlns:p14="http://schemas.microsoft.com/office/powerpoint/2010/main" val="257691139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ECDA30E-D983-A8F8-3F1B-DC7EBC7DB671}"/>
              </a:ext>
            </a:extLst>
          </p:cNvPr>
          <p:cNvSpPr txBox="1"/>
          <p:nvPr/>
        </p:nvSpPr>
        <p:spPr>
          <a:xfrm>
            <a:off x="0" y="497428"/>
            <a:ext cx="12192000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Vem dar-nos teu Filho, Senhor, sustento no pão</a:t>
            </a:r>
          </a:p>
          <a:p>
            <a:pPr algn="ctr"/>
            <a:r>
              <a:rPr lang="pt-BR" sz="7500" b="1" dirty="0"/>
              <a:t>e no vinho,</a:t>
            </a:r>
          </a:p>
          <a:p>
            <a:pPr algn="ctr"/>
            <a:r>
              <a:rPr lang="pt-BR" sz="7500" b="1" dirty="0"/>
              <a:t>e a força do Espírito Santo, unindo o teu povo a caminho!</a:t>
            </a:r>
          </a:p>
        </p:txBody>
      </p:sp>
    </p:spTree>
    <p:extLst>
      <p:ext uri="{BB962C8B-B14F-4D97-AF65-F5344CB8AC3E}">
        <p14:creationId xmlns:p14="http://schemas.microsoft.com/office/powerpoint/2010/main" val="128093538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417A1C9-3DAB-B9B8-9171-E4A93D2080CD}"/>
              </a:ext>
            </a:extLst>
          </p:cNvPr>
          <p:cNvSpPr txBox="1"/>
          <p:nvPr/>
        </p:nvSpPr>
        <p:spPr>
          <a:xfrm>
            <a:off x="0" y="58846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200" dirty="0"/>
              <a:t>4. Erguer os que estão humilhados,</a:t>
            </a:r>
          </a:p>
          <a:p>
            <a:pPr algn="ctr"/>
            <a:r>
              <a:rPr lang="pt-BR" sz="7200" dirty="0"/>
              <a:t>doar-se aos pequenos,</a:t>
            </a:r>
          </a:p>
          <a:p>
            <a:pPr algn="ctr"/>
            <a:r>
              <a:rPr lang="pt-BR" sz="7200" dirty="0"/>
              <a:t>aos pobres:</a:t>
            </a:r>
          </a:p>
          <a:p>
            <a:pPr algn="ctr"/>
            <a:r>
              <a:rPr lang="pt-BR" sz="7200" dirty="0"/>
              <a:t>missão do teu povo escolhido.</a:t>
            </a:r>
          </a:p>
          <a:p>
            <a:pPr algn="ctr"/>
            <a:r>
              <a:rPr lang="pt-BR" sz="7200" dirty="0"/>
              <a:t>Senhor, nossas forças redobres!</a:t>
            </a:r>
          </a:p>
        </p:txBody>
      </p:sp>
    </p:spTree>
    <p:extLst>
      <p:ext uri="{BB962C8B-B14F-4D97-AF65-F5344CB8AC3E}">
        <p14:creationId xmlns:p14="http://schemas.microsoft.com/office/powerpoint/2010/main" val="252976206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ECDA30E-D983-A8F8-3F1B-DC7EBC7DB671}"/>
              </a:ext>
            </a:extLst>
          </p:cNvPr>
          <p:cNvSpPr txBox="1"/>
          <p:nvPr/>
        </p:nvSpPr>
        <p:spPr>
          <a:xfrm>
            <a:off x="0" y="497428"/>
            <a:ext cx="12192000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Vem dar-nos teu Filho, Senhor, sustento no pão</a:t>
            </a:r>
          </a:p>
          <a:p>
            <a:pPr algn="ctr"/>
            <a:r>
              <a:rPr lang="pt-BR" sz="7500" b="1" dirty="0"/>
              <a:t>e no vinho,</a:t>
            </a:r>
          </a:p>
          <a:p>
            <a:pPr algn="ctr"/>
            <a:r>
              <a:rPr lang="pt-BR" sz="7500" b="1" dirty="0"/>
              <a:t>e a força do Espírito Santo, unindo o teu povo a caminho!</a:t>
            </a:r>
          </a:p>
        </p:txBody>
      </p:sp>
    </p:spTree>
    <p:extLst>
      <p:ext uri="{BB962C8B-B14F-4D97-AF65-F5344CB8AC3E}">
        <p14:creationId xmlns:p14="http://schemas.microsoft.com/office/powerpoint/2010/main" val="272944670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417A1C9-3DAB-B9B8-9171-E4A93D2080CD}"/>
              </a:ext>
            </a:extLst>
          </p:cNvPr>
          <p:cNvSpPr txBox="1"/>
          <p:nvPr/>
        </p:nvSpPr>
        <p:spPr>
          <a:xfrm>
            <a:off x="0" y="1074509"/>
            <a:ext cx="12192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5. Buscar a verdade e a justiça, nas trevas brilhar como a luz:</a:t>
            </a:r>
          </a:p>
          <a:p>
            <a:pPr algn="ctr"/>
            <a:r>
              <a:rPr lang="pt-BR" sz="7500" dirty="0"/>
              <a:t>missão do teu povo escolhido.</a:t>
            </a:r>
          </a:p>
          <a:p>
            <a:pPr algn="ctr"/>
            <a:r>
              <a:rPr lang="pt-BR" sz="7500" dirty="0"/>
              <a:t>Senhor, nossos passos conduz!</a:t>
            </a:r>
          </a:p>
        </p:txBody>
      </p:sp>
    </p:spTree>
    <p:extLst>
      <p:ext uri="{BB962C8B-B14F-4D97-AF65-F5344CB8AC3E}">
        <p14:creationId xmlns:p14="http://schemas.microsoft.com/office/powerpoint/2010/main" val="284524150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ECDA30E-D983-A8F8-3F1B-DC7EBC7DB671}"/>
              </a:ext>
            </a:extLst>
          </p:cNvPr>
          <p:cNvSpPr txBox="1"/>
          <p:nvPr/>
        </p:nvSpPr>
        <p:spPr>
          <a:xfrm>
            <a:off x="0" y="497428"/>
            <a:ext cx="12192000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Vem dar-nos teu Filho, Senhor, sustento no pão</a:t>
            </a:r>
          </a:p>
          <a:p>
            <a:pPr algn="ctr"/>
            <a:r>
              <a:rPr lang="pt-BR" sz="7500" b="1" dirty="0"/>
              <a:t>e no vinho,</a:t>
            </a:r>
          </a:p>
          <a:p>
            <a:pPr algn="ctr"/>
            <a:r>
              <a:rPr lang="pt-BR" sz="7500" b="1" dirty="0"/>
              <a:t>e a força do Espírito Santo, unindo o teu povo a caminho!</a:t>
            </a:r>
          </a:p>
        </p:txBody>
      </p:sp>
    </p:spTree>
    <p:extLst>
      <p:ext uri="{BB962C8B-B14F-4D97-AF65-F5344CB8AC3E}">
        <p14:creationId xmlns:p14="http://schemas.microsoft.com/office/powerpoint/2010/main" val="126163301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417A1C9-3DAB-B9B8-9171-E4A93D2080CD}"/>
              </a:ext>
            </a:extLst>
          </p:cNvPr>
          <p:cNvSpPr txBox="1"/>
          <p:nvPr/>
        </p:nvSpPr>
        <p:spPr>
          <a:xfrm>
            <a:off x="-98474" y="497428"/>
            <a:ext cx="12192000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6. Andar os caminhos do mundo, plantando teu</a:t>
            </a:r>
          </a:p>
          <a:p>
            <a:pPr algn="ctr"/>
            <a:r>
              <a:rPr lang="pt-BR" sz="7500" dirty="0"/>
              <a:t>Reino de paz:</a:t>
            </a:r>
          </a:p>
          <a:p>
            <a:pPr algn="ctr"/>
            <a:r>
              <a:rPr lang="pt-BR" sz="7500" dirty="0"/>
              <a:t>missão do teu povo escolhido.</a:t>
            </a:r>
          </a:p>
          <a:p>
            <a:pPr algn="ctr"/>
            <a:r>
              <a:rPr lang="pt-BR" sz="7500" dirty="0"/>
              <a:t>Senhor nossos passos refaz!</a:t>
            </a:r>
          </a:p>
        </p:txBody>
      </p:sp>
    </p:spTree>
    <p:extLst>
      <p:ext uri="{BB962C8B-B14F-4D97-AF65-F5344CB8AC3E}">
        <p14:creationId xmlns:p14="http://schemas.microsoft.com/office/powerpoint/2010/main" val="220060962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ECDA30E-D983-A8F8-3F1B-DC7EBC7DB671}"/>
              </a:ext>
            </a:extLst>
          </p:cNvPr>
          <p:cNvSpPr txBox="1"/>
          <p:nvPr/>
        </p:nvSpPr>
        <p:spPr>
          <a:xfrm>
            <a:off x="0" y="497428"/>
            <a:ext cx="12192000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Vem dar-nos teu Filho, Senhor, sustento no pão</a:t>
            </a:r>
          </a:p>
          <a:p>
            <a:pPr algn="ctr"/>
            <a:r>
              <a:rPr lang="pt-BR" sz="7500" b="1" dirty="0"/>
              <a:t>e no vinho,</a:t>
            </a:r>
          </a:p>
          <a:p>
            <a:pPr algn="ctr"/>
            <a:r>
              <a:rPr lang="pt-BR" sz="7500" b="1" dirty="0"/>
              <a:t>e a força do Espírito Santo, unindo o teu povo a caminho!</a:t>
            </a:r>
          </a:p>
        </p:txBody>
      </p:sp>
    </p:spTree>
    <p:extLst>
      <p:ext uri="{BB962C8B-B14F-4D97-AF65-F5344CB8AC3E}">
        <p14:creationId xmlns:p14="http://schemas.microsoft.com/office/powerpoint/2010/main" val="208166577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417A1C9-3DAB-B9B8-9171-E4A93D2080CD}"/>
              </a:ext>
            </a:extLst>
          </p:cNvPr>
          <p:cNvSpPr txBox="1"/>
          <p:nvPr/>
        </p:nvSpPr>
        <p:spPr>
          <a:xfrm>
            <a:off x="0" y="497428"/>
            <a:ext cx="12192000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dirty="0"/>
              <a:t>7. Fazer deste mundo um</a:t>
            </a:r>
          </a:p>
          <a:p>
            <a:pPr algn="ctr"/>
            <a:r>
              <a:rPr lang="pt-BR" sz="7500" dirty="0"/>
              <a:t>só povo,</a:t>
            </a:r>
          </a:p>
          <a:p>
            <a:pPr algn="ctr"/>
            <a:r>
              <a:rPr lang="pt-BR" sz="7500" dirty="0"/>
              <a:t>fraterno, à serviço da vida:</a:t>
            </a:r>
          </a:p>
          <a:p>
            <a:pPr algn="ctr"/>
            <a:r>
              <a:rPr lang="pt-BR" sz="7500" dirty="0"/>
              <a:t>missão do teu povo escolhido.</a:t>
            </a:r>
          </a:p>
          <a:p>
            <a:pPr algn="ctr"/>
            <a:r>
              <a:rPr lang="pt-BR" sz="7500" dirty="0"/>
              <a:t>Senhor, vem nutrir nossa lida!</a:t>
            </a:r>
          </a:p>
        </p:txBody>
      </p:sp>
    </p:spTree>
    <p:extLst>
      <p:ext uri="{BB962C8B-B14F-4D97-AF65-F5344CB8AC3E}">
        <p14:creationId xmlns:p14="http://schemas.microsoft.com/office/powerpoint/2010/main" val="269125740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ECDA30E-D983-A8F8-3F1B-DC7EBC7DB671}"/>
              </a:ext>
            </a:extLst>
          </p:cNvPr>
          <p:cNvSpPr txBox="1"/>
          <p:nvPr/>
        </p:nvSpPr>
        <p:spPr>
          <a:xfrm>
            <a:off x="0" y="497428"/>
            <a:ext cx="12192000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7500" b="1" dirty="0"/>
              <a:t>Vem dar-nos teu Filho, Senhor, sustento no pão</a:t>
            </a:r>
          </a:p>
          <a:p>
            <a:pPr algn="ctr"/>
            <a:r>
              <a:rPr lang="pt-BR" sz="7500" b="1" dirty="0"/>
              <a:t>e no vinho,</a:t>
            </a:r>
          </a:p>
          <a:p>
            <a:pPr algn="ctr"/>
            <a:r>
              <a:rPr lang="pt-BR" sz="7500" b="1" dirty="0"/>
              <a:t>e a força do Espírito Santo, unindo o teu povo a caminho!</a:t>
            </a:r>
          </a:p>
        </p:txBody>
      </p:sp>
    </p:spTree>
    <p:extLst>
      <p:ext uri="{BB962C8B-B14F-4D97-AF65-F5344CB8AC3E}">
        <p14:creationId xmlns:p14="http://schemas.microsoft.com/office/powerpoint/2010/main" val="427929478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D547F14-35C6-4567-BE4B-43B97EF73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38" y="5486402"/>
            <a:ext cx="1221125" cy="1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830656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7075</TotalTime>
  <Words>1613</Words>
  <Application>Microsoft Office PowerPoint</Application>
  <PresentationFormat>Widescreen</PresentationFormat>
  <Paragraphs>261</Paragraphs>
  <Slides>129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129</vt:i4>
      </vt:variant>
    </vt:vector>
  </HeadingPairs>
  <TitlesOfParts>
    <vt:vector size="134" baseType="lpstr">
      <vt:lpstr>Arial</vt:lpstr>
      <vt:lpstr>Calibri</vt:lpstr>
      <vt:lpstr>Calibri Light</vt:lpstr>
      <vt:lpstr>1_Tema do Office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Joao Galvao</dc:creator>
  <cp:lastModifiedBy>Joao Galvao</cp:lastModifiedBy>
  <cp:revision>523</cp:revision>
  <dcterms:created xsi:type="dcterms:W3CDTF">2020-07-30T17:31:19Z</dcterms:created>
  <dcterms:modified xsi:type="dcterms:W3CDTF">2026-10-20T13:08:06Z</dcterms:modified>
</cp:coreProperties>
</file>