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sldIdLst>
    <p:sldId id="5020" r:id="rId3"/>
    <p:sldId id="4971" r:id="rId4"/>
    <p:sldId id="4928" r:id="rId5"/>
    <p:sldId id="4929" r:id="rId6"/>
    <p:sldId id="4930" r:id="rId7"/>
    <p:sldId id="4931" r:id="rId8"/>
    <p:sldId id="4972" r:id="rId9"/>
    <p:sldId id="4932" r:id="rId10"/>
    <p:sldId id="4973" r:id="rId11"/>
    <p:sldId id="4933" r:id="rId12"/>
    <p:sldId id="5021" r:id="rId13"/>
    <p:sldId id="793" r:id="rId14"/>
    <p:sldId id="4985" r:id="rId15"/>
    <p:sldId id="4987" r:id="rId16"/>
    <p:sldId id="4986" r:id="rId17"/>
    <p:sldId id="4989" r:id="rId18"/>
    <p:sldId id="4988" r:id="rId19"/>
    <p:sldId id="4991" r:id="rId20"/>
    <p:sldId id="4990" r:id="rId21"/>
    <p:sldId id="4975" r:id="rId22"/>
    <p:sldId id="279" r:id="rId23"/>
    <p:sldId id="280" r:id="rId24"/>
    <p:sldId id="281" r:id="rId25"/>
    <p:sldId id="5019" r:id="rId26"/>
    <p:sldId id="266" r:id="rId27"/>
    <p:sldId id="267" r:id="rId28"/>
    <p:sldId id="268" r:id="rId29"/>
    <p:sldId id="269" r:id="rId30"/>
    <p:sldId id="271" r:id="rId31"/>
    <p:sldId id="274" r:id="rId32"/>
    <p:sldId id="273" r:id="rId33"/>
    <p:sldId id="4725" r:id="rId34"/>
    <p:sldId id="275" r:id="rId35"/>
    <p:sldId id="276" r:id="rId36"/>
    <p:sldId id="3190" r:id="rId37"/>
    <p:sldId id="4992" r:id="rId38"/>
    <p:sldId id="4994" r:id="rId39"/>
    <p:sldId id="4993" r:id="rId40"/>
    <p:sldId id="4995" r:id="rId41"/>
    <p:sldId id="5032" r:id="rId42"/>
    <p:sldId id="4372" r:id="rId43"/>
    <p:sldId id="4357" r:id="rId44"/>
    <p:sldId id="4880" r:id="rId45"/>
    <p:sldId id="4948" r:id="rId46"/>
    <p:sldId id="5023" r:id="rId47"/>
    <p:sldId id="5022" r:id="rId48"/>
    <p:sldId id="5025" r:id="rId49"/>
    <p:sldId id="5026" r:id="rId50"/>
    <p:sldId id="5024" r:id="rId51"/>
    <p:sldId id="5029" r:id="rId52"/>
    <p:sldId id="5028" r:id="rId53"/>
    <p:sldId id="5027" r:id="rId54"/>
    <p:sldId id="3175" r:id="rId55"/>
    <p:sldId id="5030" r:id="rId56"/>
    <p:sldId id="5031" r:id="rId57"/>
    <p:sldId id="331" r:id="rId58"/>
    <p:sldId id="3177" r:id="rId59"/>
    <p:sldId id="542" r:id="rId60"/>
    <p:sldId id="4163" r:id="rId61"/>
    <p:sldId id="697" r:id="rId62"/>
    <p:sldId id="4068" r:id="rId63"/>
    <p:sldId id="4998" r:id="rId64"/>
    <p:sldId id="5000" r:id="rId65"/>
    <p:sldId id="4999" r:id="rId66"/>
    <p:sldId id="5001" r:id="rId67"/>
    <p:sldId id="4997" r:id="rId68"/>
    <p:sldId id="3677" r:id="rId69"/>
    <p:sldId id="3724" r:id="rId70"/>
    <p:sldId id="3897" r:id="rId71"/>
    <p:sldId id="3219" r:id="rId72"/>
    <p:sldId id="3210" r:id="rId73"/>
    <p:sldId id="4009" r:id="rId74"/>
    <p:sldId id="258" r:id="rId75"/>
    <p:sldId id="4010" r:id="rId76"/>
    <p:sldId id="4005" r:id="rId77"/>
    <p:sldId id="4011" r:id="rId78"/>
    <p:sldId id="4006" r:id="rId79"/>
    <p:sldId id="4012" r:id="rId80"/>
    <p:sldId id="4007" r:id="rId81"/>
    <p:sldId id="4013" r:id="rId82"/>
    <p:sldId id="265" r:id="rId83"/>
    <p:sldId id="4014" r:id="rId84"/>
    <p:sldId id="4008" r:id="rId85"/>
    <p:sldId id="4015" r:id="rId86"/>
    <p:sldId id="4963" r:id="rId87"/>
    <p:sldId id="3743" r:id="rId88"/>
    <p:sldId id="395" r:id="rId89"/>
    <p:sldId id="4964" r:id="rId90"/>
    <p:sldId id="5002" r:id="rId91"/>
    <p:sldId id="5003" r:id="rId92"/>
    <p:sldId id="5004" r:id="rId93"/>
    <p:sldId id="5007" r:id="rId94"/>
    <p:sldId id="5006" r:id="rId95"/>
    <p:sldId id="5005" r:id="rId96"/>
    <p:sldId id="5008" r:id="rId97"/>
    <p:sldId id="5009" r:id="rId98"/>
    <p:sldId id="5013" r:id="rId99"/>
    <p:sldId id="5011" r:id="rId100"/>
    <p:sldId id="5014" r:id="rId101"/>
    <p:sldId id="5015" r:id="rId102"/>
    <p:sldId id="5017" r:id="rId103"/>
    <p:sldId id="5018" r:id="rId104"/>
    <p:sldId id="5016" r:id="rId105"/>
    <p:sldId id="4264" r:id="rId10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7F5D30"/>
    <a:srgbClr val="2D1113"/>
    <a:srgbClr val="EF4722"/>
    <a:srgbClr val="FFFFFF"/>
    <a:srgbClr val="D9D9D9"/>
    <a:srgbClr val="2F353A"/>
    <a:srgbClr val="7F6000"/>
    <a:srgbClr val="BF9000"/>
    <a:srgbClr val="18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07" Type="http://schemas.openxmlformats.org/officeDocument/2006/relationships/presProps" Target="presProps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viewProps" Target="viewProps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theme" Target="theme/theme1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88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519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102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285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3108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409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561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9283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91429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76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808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660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387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519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275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40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4693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16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996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13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999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1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528F0-853D-42D4-BA51-D0CF24CC0954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1E66C-1CEA-4CD7-8D89-67885BC1F3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7193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ECC43-BA33-4C26-94A4-0F7572ED7A26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B1BD8-5078-4E60-BB6B-0D9982182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112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040D52E-DE1B-B445-AADF-A1D68597B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7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C13CE96-0E69-0BEF-166A-CAACDE2BE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9799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5806B3-9DFD-4B7A-8559-3C3B20BE7EA8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És, Senhor, o Deus da vida,</a:t>
            </a:r>
          </a:p>
          <a:p>
            <a:pPr algn="ctr"/>
            <a:r>
              <a:rPr lang="pt-BR" sz="7200" b="1" dirty="0"/>
              <a:t>és a festa, és a dança,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</p:txBody>
      </p:sp>
    </p:spTree>
    <p:extLst>
      <p:ext uri="{BB962C8B-B14F-4D97-AF65-F5344CB8AC3E}">
        <p14:creationId xmlns:p14="http://schemas.microsoft.com/office/powerpoint/2010/main" val="250723532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Quem partilha esta ceia, solidário vai firmar,</a:t>
            </a:r>
          </a:p>
          <a:p>
            <a:pPr algn="ctr"/>
            <a:r>
              <a:rPr lang="pt-BR" sz="7500" dirty="0"/>
              <a:t>o direito de ser gente e de ter mais pobre, nosso irmão.</a:t>
            </a:r>
          </a:p>
        </p:txBody>
      </p:sp>
    </p:spTree>
    <p:extLst>
      <p:ext uri="{BB962C8B-B14F-4D97-AF65-F5344CB8AC3E}">
        <p14:creationId xmlns:p14="http://schemas.microsoft.com/office/powerpoint/2010/main" val="84026362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Não nos deixe indiferentes à injustiça, à exploração,</a:t>
            </a:r>
          </a:p>
          <a:p>
            <a:pPr algn="ctr"/>
            <a:r>
              <a:rPr lang="pt-BR" sz="7500" dirty="0"/>
              <a:t>é Jesus quem defendemos no mais pobre, nosso irmão.</a:t>
            </a:r>
          </a:p>
        </p:txBody>
      </p:sp>
    </p:spTree>
    <p:extLst>
      <p:ext uri="{BB962C8B-B14F-4D97-AF65-F5344CB8AC3E}">
        <p14:creationId xmlns:p14="http://schemas.microsoft.com/office/powerpoint/2010/main" val="249322616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5806B3-9DFD-4B7A-8559-3C3B20BE7EA8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És, Senhor, o Deus da vida,</a:t>
            </a:r>
          </a:p>
          <a:p>
            <a:pPr algn="ctr"/>
            <a:r>
              <a:rPr lang="pt-BR" sz="7200" b="1" dirty="0"/>
              <a:t>és a festa, és a dança,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</p:txBody>
      </p:sp>
    </p:spTree>
    <p:extLst>
      <p:ext uri="{BB962C8B-B14F-4D97-AF65-F5344CB8AC3E}">
        <p14:creationId xmlns:p14="http://schemas.microsoft.com/office/powerpoint/2010/main" val="180798788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99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085C468-3E2F-B822-9304-41D9506AA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49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16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C28178D-60F1-49D2-E361-A5C4B2F62655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Deus, nosso Pai protetor, </a:t>
            </a:r>
          </a:p>
          <a:p>
            <a:pPr algn="ctr"/>
            <a:r>
              <a:rPr lang="pt-BR" sz="7200" b="1" dirty="0"/>
              <a:t>dá-nos hoje um sinal</a:t>
            </a:r>
          </a:p>
          <a:p>
            <a:pPr algn="ctr"/>
            <a:r>
              <a:rPr lang="pt-BR" sz="7200" b="1" dirty="0"/>
              <a:t>de tua graça!</a:t>
            </a:r>
          </a:p>
          <a:p>
            <a:pPr algn="ctr"/>
            <a:r>
              <a:rPr lang="pt-BR" sz="7200" b="1" dirty="0"/>
              <a:t>Por teu ungido, ó Senhor,</a:t>
            </a:r>
          </a:p>
          <a:p>
            <a:pPr algn="ctr"/>
            <a:r>
              <a:rPr lang="pt-BR" sz="7200" b="1" dirty="0"/>
              <a:t>estejamos pra sempre</a:t>
            </a:r>
          </a:p>
          <a:p>
            <a:pPr algn="ctr"/>
            <a:r>
              <a:rPr lang="pt-BR" sz="7200" b="1" dirty="0"/>
              <a:t>em tua casa!</a:t>
            </a:r>
          </a:p>
        </p:txBody>
      </p:sp>
    </p:spTree>
    <p:extLst>
      <p:ext uri="{BB962C8B-B14F-4D97-AF65-F5344CB8AC3E}">
        <p14:creationId xmlns:p14="http://schemas.microsoft.com/office/powerpoint/2010/main" val="918774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9EC04B0-3E25-DED6-C970-AEFC15E0A6D9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1. Ó Senhor, põe teu ouvido</a:t>
            </a:r>
          </a:p>
          <a:p>
            <a:pPr algn="ctr"/>
            <a:r>
              <a:rPr lang="pt-BR" sz="7200" dirty="0"/>
              <a:t>bem aqui, pra me escutar.</a:t>
            </a:r>
          </a:p>
          <a:p>
            <a:pPr algn="ctr"/>
            <a:r>
              <a:rPr lang="pt-BR" sz="7200" dirty="0"/>
              <a:t>Infeliz eu sou e pobre,</a:t>
            </a:r>
          </a:p>
          <a:p>
            <a:pPr algn="ctr"/>
            <a:r>
              <a:rPr lang="pt-BR" sz="7200" dirty="0"/>
              <a:t>vem depressa me ajudar!</a:t>
            </a:r>
          </a:p>
          <a:p>
            <a:pPr algn="ctr"/>
            <a:r>
              <a:rPr lang="pt-BR" sz="7200" dirty="0"/>
              <a:t>Teu amigo eu sou, tu sabes,</a:t>
            </a:r>
          </a:p>
          <a:p>
            <a:pPr algn="ctr"/>
            <a:r>
              <a:rPr lang="pt-BR" sz="7200" dirty="0"/>
              <a:t>só em ti vou confiar.</a:t>
            </a:r>
          </a:p>
        </p:txBody>
      </p:sp>
    </p:spTree>
    <p:extLst>
      <p:ext uri="{BB962C8B-B14F-4D97-AF65-F5344CB8AC3E}">
        <p14:creationId xmlns:p14="http://schemas.microsoft.com/office/powerpoint/2010/main" val="1248358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C28178D-60F1-49D2-E361-A5C4B2F62655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Deus, nosso Pai protetor, </a:t>
            </a:r>
          </a:p>
          <a:p>
            <a:pPr algn="ctr"/>
            <a:r>
              <a:rPr lang="pt-BR" sz="7200" b="1" dirty="0"/>
              <a:t>dá-nos hoje um sinal</a:t>
            </a:r>
          </a:p>
          <a:p>
            <a:pPr algn="ctr"/>
            <a:r>
              <a:rPr lang="pt-BR" sz="7200" b="1" dirty="0"/>
              <a:t>de tua graça!</a:t>
            </a:r>
          </a:p>
          <a:p>
            <a:pPr algn="ctr"/>
            <a:r>
              <a:rPr lang="pt-BR" sz="7200" b="1" dirty="0"/>
              <a:t>Por teu ungido, ó Senhor,</a:t>
            </a:r>
          </a:p>
          <a:p>
            <a:pPr algn="ctr"/>
            <a:r>
              <a:rPr lang="pt-BR" sz="7200" b="1" dirty="0"/>
              <a:t>estejamos pra sempre</a:t>
            </a:r>
          </a:p>
          <a:p>
            <a:pPr algn="ctr"/>
            <a:r>
              <a:rPr lang="pt-BR" sz="7200" b="1" dirty="0"/>
              <a:t>em tua casa!</a:t>
            </a:r>
          </a:p>
        </p:txBody>
      </p:sp>
    </p:spTree>
    <p:extLst>
      <p:ext uri="{BB962C8B-B14F-4D97-AF65-F5344CB8AC3E}">
        <p14:creationId xmlns:p14="http://schemas.microsoft.com/office/powerpoint/2010/main" val="1683390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9EC04B0-3E25-DED6-C970-AEFC15E0A6D9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2. Compaixão de mim, Senhor</a:t>
            </a:r>
          </a:p>
          <a:p>
            <a:pPr algn="ctr"/>
            <a:r>
              <a:rPr lang="pt-BR" sz="7200" dirty="0"/>
              <a:t>Eu te chamo, noite e dia.</a:t>
            </a:r>
          </a:p>
          <a:p>
            <a:pPr algn="ctr"/>
            <a:r>
              <a:rPr lang="pt-BR" sz="7200" dirty="0"/>
              <a:t>Vem me dar força e coragem</a:t>
            </a:r>
          </a:p>
          <a:p>
            <a:pPr algn="ctr"/>
            <a:r>
              <a:rPr lang="pt-BR" sz="7200" dirty="0"/>
              <a:t>e aumentar minha alegria.</a:t>
            </a:r>
          </a:p>
          <a:p>
            <a:pPr algn="ctr"/>
            <a:r>
              <a:rPr lang="pt-BR" sz="7200" dirty="0"/>
              <a:t>Eu te faço minha prece,</a:t>
            </a:r>
          </a:p>
          <a:p>
            <a:pPr algn="ctr"/>
            <a:r>
              <a:rPr lang="pt-BR" sz="7200" dirty="0"/>
              <a:t>pois </a:t>
            </a:r>
            <a:r>
              <a:rPr lang="pt-BR" sz="7200" dirty="0" err="1"/>
              <a:t>minh'alma</a:t>
            </a:r>
            <a:r>
              <a:rPr lang="pt-BR" sz="7200" dirty="0"/>
              <a:t> em ti confia.</a:t>
            </a:r>
          </a:p>
        </p:txBody>
      </p:sp>
    </p:spTree>
    <p:extLst>
      <p:ext uri="{BB962C8B-B14F-4D97-AF65-F5344CB8AC3E}">
        <p14:creationId xmlns:p14="http://schemas.microsoft.com/office/powerpoint/2010/main" val="1168973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C28178D-60F1-49D2-E361-A5C4B2F62655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Deus, nosso Pai protetor, </a:t>
            </a:r>
          </a:p>
          <a:p>
            <a:pPr algn="ctr"/>
            <a:r>
              <a:rPr lang="pt-BR" sz="7200" b="1" dirty="0"/>
              <a:t>dá-nos hoje um sinal</a:t>
            </a:r>
          </a:p>
          <a:p>
            <a:pPr algn="ctr"/>
            <a:r>
              <a:rPr lang="pt-BR" sz="7200" b="1" dirty="0"/>
              <a:t>de tua graça!</a:t>
            </a:r>
          </a:p>
          <a:p>
            <a:pPr algn="ctr"/>
            <a:r>
              <a:rPr lang="pt-BR" sz="7200" b="1" dirty="0"/>
              <a:t>Por teu ungido, ó Senhor,</a:t>
            </a:r>
          </a:p>
          <a:p>
            <a:pPr algn="ctr"/>
            <a:r>
              <a:rPr lang="pt-BR" sz="7200" b="1" dirty="0"/>
              <a:t>estejamos pra sempre</a:t>
            </a:r>
          </a:p>
          <a:p>
            <a:pPr algn="ctr"/>
            <a:r>
              <a:rPr lang="pt-BR" sz="7200" b="1" dirty="0"/>
              <a:t>em tua casa!</a:t>
            </a:r>
          </a:p>
        </p:txBody>
      </p:sp>
    </p:spTree>
    <p:extLst>
      <p:ext uri="{BB962C8B-B14F-4D97-AF65-F5344CB8AC3E}">
        <p14:creationId xmlns:p14="http://schemas.microsoft.com/office/powerpoint/2010/main" val="1041746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9EC04B0-3E25-DED6-C970-AEFC15E0A6D9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3. Tu és bom e compassivo</a:t>
            </a:r>
          </a:p>
          <a:p>
            <a:pPr algn="ctr"/>
            <a:r>
              <a:rPr lang="pt-BR" sz="7200" dirty="0"/>
              <a:t>e a quem pede, dás perdão.</a:t>
            </a:r>
          </a:p>
          <a:p>
            <a:pPr algn="ctr"/>
            <a:r>
              <a:rPr lang="pt-BR" sz="7200" dirty="0"/>
              <a:t>Dá ouvido a meus pedidos:</a:t>
            </a:r>
          </a:p>
          <a:p>
            <a:pPr algn="ctr"/>
            <a:r>
              <a:rPr lang="pt-BR" sz="7200" dirty="0"/>
              <a:t>meu lamento é oração.</a:t>
            </a:r>
          </a:p>
          <a:p>
            <a:pPr algn="ctr"/>
            <a:r>
              <a:rPr lang="pt-BR" sz="7200" dirty="0"/>
              <a:t>Na hora amarga eu te procuro,</a:t>
            </a:r>
          </a:p>
          <a:p>
            <a:pPr algn="ctr"/>
            <a:r>
              <a:rPr lang="pt-BR" sz="7200" dirty="0"/>
              <a:t>sei que não te chamo em vão.</a:t>
            </a:r>
          </a:p>
        </p:txBody>
      </p:sp>
    </p:spTree>
    <p:extLst>
      <p:ext uri="{BB962C8B-B14F-4D97-AF65-F5344CB8AC3E}">
        <p14:creationId xmlns:p14="http://schemas.microsoft.com/office/powerpoint/2010/main" val="3009094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C28178D-60F1-49D2-E361-A5C4B2F62655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Deus, nosso Pai protetor, </a:t>
            </a:r>
          </a:p>
          <a:p>
            <a:pPr algn="ctr"/>
            <a:r>
              <a:rPr lang="pt-BR" sz="7200" b="1" dirty="0"/>
              <a:t>dá-nos hoje um sinal</a:t>
            </a:r>
          </a:p>
          <a:p>
            <a:pPr algn="ctr"/>
            <a:r>
              <a:rPr lang="pt-BR" sz="7200" b="1" dirty="0"/>
              <a:t>de tua graça!</a:t>
            </a:r>
          </a:p>
          <a:p>
            <a:pPr algn="ctr"/>
            <a:r>
              <a:rPr lang="pt-BR" sz="7200" b="1" dirty="0"/>
              <a:t>Por teu ungido, ó Senhor,</a:t>
            </a:r>
          </a:p>
          <a:p>
            <a:pPr algn="ctr"/>
            <a:r>
              <a:rPr lang="pt-BR" sz="7200" b="1" dirty="0"/>
              <a:t>estejamos pra sempre</a:t>
            </a:r>
          </a:p>
          <a:p>
            <a:pPr algn="ctr"/>
            <a:r>
              <a:rPr lang="pt-BR" sz="7200" b="1" dirty="0"/>
              <a:t>em tua casa!</a:t>
            </a:r>
          </a:p>
        </p:txBody>
      </p:sp>
    </p:spTree>
    <p:extLst>
      <p:ext uri="{BB962C8B-B14F-4D97-AF65-F5344CB8AC3E}">
        <p14:creationId xmlns:p14="http://schemas.microsoft.com/office/powerpoint/2010/main" val="142662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36C9278-4348-5B27-E988-1625C470A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28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37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E94A77E-2BE8-9646-7691-8F8564CDBFC1}"/>
              </a:ext>
            </a:extLst>
          </p:cNvPr>
          <p:cNvSpPr txBox="1"/>
          <p:nvPr/>
        </p:nvSpPr>
        <p:spPr>
          <a:xfrm>
            <a:off x="0" y="612844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Senhor, vós sois o caminho,</a:t>
            </a:r>
          </a:p>
          <a:p>
            <a:pPr algn="ctr"/>
            <a:r>
              <a:rPr lang="pt-BR" sz="7200" dirty="0"/>
              <a:t>guiai-nos ao Pai com carinho.</a:t>
            </a:r>
          </a:p>
          <a:p>
            <a:pPr algn="ctr"/>
            <a:endParaRPr lang="pt-BR" sz="7200" dirty="0"/>
          </a:p>
          <a:p>
            <a:pPr algn="ctr"/>
            <a:r>
              <a:rPr lang="pt-BR" sz="7200" b="1" dirty="0"/>
              <a:t>De nós tende piedade, Senhor, tende piedade!</a:t>
            </a:r>
          </a:p>
        </p:txBody>
      </p:sp>
    </p:spTree>
    <p:extLst>
      <p:ext uri="{BB962C8B-B14F-4D97-AF65-F5344CB8AC3E}">
        <p14:creationId xmlns:p14="http://schemas.microsoft.com/office/powerpoint/2010/main" val="2164797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464980D-7BD1-E4CF-0E1C-12E080DE689D}"/>
              </a:ext>
            </a:extLst>
          </p:cNvPr>
          <p:cNvSpPr txBox="1"/>
          <p:nvPr/>
        </p:nvSpPr>
        <p:spPr>
          <a:xfrm>
            <a:off x="0" y="612844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O Cristo, sois a verdade,</a:t>
            </a:r>
          </a:p>
          <a:p>
            <a:pPr algn="ctr"/>
            <a:r>
              <a:rPr lang="pt-BR" sz="7200" dirty="0"/>
              <a:t>enchei-nos de caridade.</a:t>
            </a:r>
          </a:p>
          <a:p>
            <a:pPr algn="ctr"/>
            <a:endParaRPr lang="pt-BR" sz="7200" dirty="0"/>
          </a:p>
          <a:p>
            <a:pPr algn="ctr"/>
            <a:r>
              <a:rPr lang="pt-BR" sz="7200" b="1" dirty="0"/>
              <a:t>De nós tende piedade,</a:t>
            </a:r>
          </a:p>
          <a:p>
            <a:pPr algn="ctr"/>
            <a:r>
              <a:rPr lang="pt-BR" sz="7200" b="1" dirty="0"/>
              <a:t>Ó Cristo, tende piedade!</a:t>
            </a:r>
          </a:p>
        </p:txBody>
      </p:sp>
    </p:spTree>
    <p:extLst>
      <p:ext uri="{BB962C8B-B14F-4D97-AF65-F5344CB8AC3E}">
        <p14:creationId xmlns:p14="http://schemas.microsoft.com/office/powerpoint/2010/main" val="1958378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1E0D1DD-0BD8-8EEF-2AB9-872E9EBC3EF1}"/>
              </a:ext>
            </a:extLst>
          </p:cNvPr>
          <p:cNvSpPr txBox="1"/>
          <p:nvPr/>
        </p:nvSpPr>
        <p:spPr>
          <a:xfrm>
            <a:off x="0" y="612844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Senhor, vós sois nossa vida,</a:t>
            </a:r>
          </a:p>
          <a:p>
            <a:pPr algn="ctr"/>
            <a:r>
              <a:rPr lang="pt-BR" sz="7200" dirty="0"/>
              <a:t>buscais a ovelha perdida.</a:t>
            </a:r>
          </a:p>
          <a:p>
            <a:pPr algn="ctr"/>
            <a:endParaRPr lang="pt-BR" sz="7200" dirty="0"/>
          </a:p>
          <a:p>
            <a:pPr algn="ctr"/>
            <a:r>
              <a:rPr lang="pt-BR" sz="7200" b="1" dirty="0"/>
              <a:t>De nós tende piedade, Senhor, tende piedade!</a:t>
            </a:r>
          </a:p>
        </p:txBody>
      </p:sp>
    </p:spTree>
    <p:extLst>
      <p:ext uri="{BB962C8B-B14F-4D97-AF65-F5344CB8AC3E}">
        <p14:creationId xmlns:p14="http://schemas.microsoft.com/office/powerpoint/2010/main" val="2677883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47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5346C23-C4EB-CA46-7A2C-92AD968007C4}"/>
              </a:ext>
            </a:extLst>
          </p:cNvPr>
          <p:cNvSpPr txBox="1"/>
          <p:nvPr/>
        </p:nvSpPr>
        <p:spPr>
          <a:xfrm>
            <a:off x="0" y="1225689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Glória a Deus nas alturas, e paz na terra</a:t>
            </a:r>
          </a:p>
          <a:p>
            <a:pPr algn="ctr"/>
            <a:r>
              <a:rPr lang="pt-BR" sz="9000" b="1" dirty="0"/>
              <a:t>aos homens por Ele amados.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63C4963-36D3-E439-CA4D-580C33597F50}"/>
              </a:ext>
            </a:extLst>
          </p:cNvPr>
          <p:cNvSpPr txBox="1"/>
          <p:nvPr/>
        </p:nvSpPr>
        <p:spPr>
          <a:xfrm>
            <a:off x="0" y="25483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HINO DE LOUVOR</a:t>
            </a:r>
          </a:p>
        </p:txBody>
      </p:sp>
    </p:spTree>
    <p:extLst>
      <p:ext uri="{BB962C8B-B14F-4D97-AF65-F5344CB8AC3E}">
        <p14:creationId xmlns:p14="http://schemas.microsoft.com/office/powerpoint/2010/main" val="3109534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69E2246-07D9-1324-A26F-247C301C6DC9}"/>
              </a:ext>
            </a:extLst>
          </p:cNvPr>
          <p:cNvSpPr txBox="1"/>
          <p:nvPr/>
        </p:nvSpPr>
        <p:spPr>
          <a:xfrm>
            <a:off x="0" y="1305341"/>
            <a:ext cx="1219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Senhor Deus,</a:t>
            </a:r>
          </a:p>
          <a:p>
            <a:pPr algn="ctr"/>
            <a:r>
              <a:rPr lang="pt-BR" sz="9000" b="1" dirty="0"/>
              <a:t>Rei dos céus,</a:t>
            </a:r>
          </a:p>
          <a:p>
            <a:pPr algn="ctr"/>
            <a:r>
              <a:rPr lang="pt-BR" sz="9000" b="1" dirty="0"/>
              <a:t>Deus Pai Todo-Poderoso.</a:t>
            </a:r>
          </a:p>
        </p:txBody>
      </p:sp>
    </p:spTree>
    <p:extLst>
      <p:ext uri="{BB962C8B-B14F-4D97-AF65-F5344CB8AC3E}">
        <p14:creationId xmlns:p14="http://schemas.microsoft.com/office/powerpoint/2010/main" val="4117942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F4764C0-C353-C7A5-A256-98582A0A569E}"/>
              </a:ext>
            </a:extLst>
          </p:cNvPr>
          <p:cNvSpPr txBox="1"/>
          <p:nvPr/>
        </p:nvSpPr>
        <p:spPr>
          <a:xfrm>
            <a:off x="0" y="428178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nós Vos louvamos,</a:t>
            </a:r>
          </a:p>
          <a:p>
            <a:pPr algn="ctr"/>
            <a:r>
              <a:rPr lang="pt-BR" sz="9000" b="1" dirty="0"/>
              <a:t>nós Vos bendizemos,</a:t>
            </a:r>
          </a:p>
          <a:p>
            <a:pPr algn="ctr"/>
            <a:r>
              <a:rPr lang="pt-BR" sz="9000" b="1" dirty="0"/>
              <a:t>nós Vos adoramos,</a:t>
            </a:r>
          </a:p>
          <a:p>
            <a:pPr algn="ctr"/>
            <a:r>
              <a:rPr lang="pt-BR" sz="9000" b="1" dirty="0"/>
              <a:t>nós Vos glorificamos,</a:t>
            </a:r>
          </a:p>
        </p:txBody>
      </p:sp>
    </p:spTree>
    <p:extLst>
      <p:ext uri="{BB962C8B-B14F-4D97-AF65-F5344CB8AC3E}">
        <p14:creationId xmlns:p14="http://schemas.microsoft.com/office/powerpoint/2010/main" val="3144440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B0C2553-0308-6CBC-BCD8-CCF53199F6CB}"/>
              </a:ext>
            </a:extLst>
          </p:cNvPr>
          <p:cNvSpPr txBox="1"/>
          <p:nvPr/>
        </p:nvSpPr>
        <p:spPr>
          <a:xfrm>
            <a:off x="0" y="566678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nós Vos damos graças por Vossa imensa glória.</a:t>
            </a:r>
          </a:p>
          <a:p>
            <a:pPr algn="ctr"/>
            <a:r>
              <a:rPr lang="pt-BR" sz="9000" b="1" dirty="0"/>
              <a:t>Senhor Jesus Cristo,</a:t>
            </a:r>
          </a:p>
          <a:p>
            <a:pPr algn="ctr"/>
            <a:r>
              <a:rPr lang="pt-BR" sz="9000" b="1" dirty="0"/>
              <a:t>Filho Unigênito,</a:t>
            </a:r>
          </a:p>
        </p:txBody>
      </p:sp>
    </p:spTree>
    <p:extLst>
      <p:ext uri="{BB962C8B-B14F-4D97-AF65-F5344CB8AC3E}">
        <p14:creationId xmlns:p14="http://schemas.microsoft.com/office/powerpoint/2010/main" val="3695764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B0C2553-0308-6CBC-BCD8-CCF53199F6CB}"/>
              </a:ext>
            </a:extLst>
          </p:cNvPr>
          <p:cNvSpPr txBox="1"/>
          <p:nvPr/>
        </p:nvSpPr>
        <p:spPr>
          <a:xfrm>
            <a:off x="0" y="1305341"/>
            <a:ext cx="1219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Senhor Deus,</a:t>
            </a:r>
          </a:p>
          <a:p>
            <a:pPr algn="ctr"/>
            <a:r>
              <a:rPr lang="pt-BR" sz="9000" b="1" dirty="0"/>
              <a:t>Cordeiro de Deus,</a:t>
            </a:r>
          </a:p>
          <a:p>
            <a:pPr algn="ctr"/>
            <a:r>
              <a:rPr lang="pt-BR" sz="9000" b="1" dirty="0"/>
              <a:t>Filho de Deus Pai:</a:t>
            </a:r>
          </a:p>
        </p:txBody>
      </p:sp>
    </p:spTree>
    <p:extLst>
      <p:ext uri="{BB962C8B-B14F-4D97-AF65-F5344CB8AC3E}">
        <p14:creationId xmlns:p14="http://schemas.microsoft.com/office/powerpoint/2010/main" val="3020824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77DA2FE-7BDA-0B50-C9DB-87072ADD5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16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B0C2553-0308-6CBC-BCD8-CCF53199F6CB}"/>
              </a:ext>
            </a:extLst>
          </p:cNvPr>
          <p:cNvSpPr txBox="1"/>
          <p:nvPr/>
        </p:nvSpPr>
        <p:spPr>
          <a:xfrm>
            <a:off x="0" y="1305341"/>
            <a:ext cx="1219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Vós que tirais o pecado do mundo,</a:t>
            </a:r>
          </a:p>
          <a:p>
            <a:pPr algn="ctr"/>
            <a:r>
              <a:rPr lang="pt-BR" sz="9000" b="1" dirty="0"/>
              <a:t>tende piedade de nós;</a:t>
            </a:r>
          </a:p>
        </p:txBody>
      </p:sp>
    </p:spTree>
    <p:extLst>
      <p:ext uri="{BB962C8B-B14F-4D97-AF65-F5344CB8AC3E}">
        <p14:creationId xmlns:p14="http://schemas.microsoft.com/office/powerpoint/2010/main" val="25982846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B0C2553-0308-6CBC-BCD8-CCF53199F6CB}"/>
              </a:ext>
            </a:extLst>
          </p:cNvPr>
          <p:cNvSpPr txBox="1"/>
          <p:nvPr/>
        </p:nvSpPr>
        <p:spPr>
          <a:xfrm>
            <a:off x="1" y="1305341"/>
            <a:ext cx="1219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Vós que tirais o pecado do mundo,</a:t>
            </a:r>
          </a:p>
          <a:p>
            <a:pPr algn="ctr"/>
            <a:r>
              <a:rPr lang="pt-BR" sz="9000" b="1" dirty="0"/>
              <a:t>acolhei a nossa súplica;</a:t>
            </a:r>
          </a:p>
        </p:txBody>
      </p:sp>
    </p:spTree>
    <p:extLst>
      <p:ext uri="{BB962C8B-B14F-4D97-AF65-F5344CB8AC3E}">
        <p14:creationId xmlns:p14="http://schemas.microsoft.com/office/powerpoint/2010/main" val="24141032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B0C2553-0308-6CBC-BCD8-CCF53199F6CB}"/>
              </a:ext>
            </a:extLst>
          </p:cNvPr>
          <p:cNvSpPr txBox="1"/>
          <p:nvPr/>
        </p:nvSpPr>
        <p:spPr>
          <a:xfrm>
            <a:off x="0" y="1305341"/>
            <a:ext cx="1219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Vós que estais à direita do Pai, tende</a:t>
            </a:r>
          </a:p>
          <a:p>
            <a:pPr algn="ctr"/>
            <a:r>
              <a:rPr lang="pt-BR" sz="9000" b="1" dirty="0"/>
              <a:t>piedade de nós.</a:t>
            </a:r>
          </a:p>
        </p:txBody>
      </p:sp>
    </p:spTree>
    <p:extLst>
      <p:ext uri="{BB962C8B-B14F-4D97-AF65-F5344CB8AC3E}">
        <p14:creationId xmlns:p14="http://schemas.microsoft.com/office/powerpoint/2010/main" val="2900452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B0C2553-0308-6CBC-BCD8-CCF53199F6CB}"/>
              </a:ext>
            </a:extLst>
          </p:cNvPr>
          <p:cNvSpPr txBox="1"/>
          <p:nvPr/>
        </p:nvSpPr>
        <p:spPr>
          <a:xfrm>
            <a:off x="0" y="1305341"/>
            <a:ext cx="1219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Só vós sois o Santo;</a:t>
            </a:r>
          </a:p>
          <a:p>
            <a:pPr algn="ctr"/>
            <a:r>
              <a:rPr lang="pt-BR" sz="9000" b="1" dirty="0"/>
              <a:t>só vós, o Senhor;</a:t>
            </a:r>
          </a:p>
          <a:p>
            <a:pPr algn="ctr"/>
            <a:r>
              <a:rPr lang="pt-BR" sz="9000" b="1" dirty="0"/>
              <a:t>só Vós, o Altíssimo,</a:t>
            </a:r>
          </a:p>
        </p:txBody>
      </p:sp>
    </p:spTree>
    <p:extLst>
      <p:ext uri="{BB962C8B-B14F-4D97-AF65-F5344CB8AC3E}">
        <p14:creationId xmlns:p14="http://schemas.microsoft.com/office/powerpoint/2010/main" val="1658058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B0C2553-0308-6CBC-BCD8-CCF53199F6CB}"/>
              </a:ext>
            </a:extLst>
          </p:cNvPr>
          <p:cNvSpPr txBox="1"/>
          <p:nvPr/>
        </p:nvSpPr>
        <p:spPr>
          <a:xfrm>
            <a:off x="0" y="-79653"/>
            <a:ext cx="121920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Jesus Cristo;</a:t>
            </a:r>
          </a:p>
          <a:p>
            <a:pPr algn="ctr"/>
            <a:r>
              <a:rPr lang="pt-BR" sz="9000" b="1" dirty="0"/>
              <a:t>com o Espírito Santo,</a:t>
            </a:r>
          </a:p>
          <a:p>
            <a:pPr algn="ctr"/>
            <a:r>
              <a:rPr lang="pt-BR" sz="9000" b="1" dirty="0"/>
              <a:t>na Glória de Deus Pai.</a:t>
            </a:r>
          </a:p>
          <a:p>
            <a:pPr algn="ctr"/>
            <a:endParaRPr lang="pt-BR" sz="9000" b="1" dirty="0"/>
          </a:p>
          <a:p>
            <a:pPr algn="ctr"/>
            <a:r>
              <a:rPr lang="pt-BR" sz="9000" b="1" dirty="0"/>
              <a:t>Amém!</a:t>
            </a:r>
          </a:p>
        </p:txBody>
      </p:sp>
    </p:spTree>
    <p:extLst>
      <p:ext uri="{BB962C8B-B14F-4D97-AF65-F5344CB8AC3E}">
        <p14:creationId xmlns:p14="http://schemas.microsoft.com/office/powerpoint/2010/main" val="19629888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7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F08E54C-D820-978A-93AC-5470B67ACD29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1. Quero levar esta Bíblia,</a:t>
            </a:r>
          </a:p>
          <a:p>
            <a:pPr algn="ctr"/>
            <a:r>
              <a:rPr lang="pt-BR" sz="7200" dirty="0"/>
              <a:t>ir cantando em procissão;</a:t>
            </a:r>
          </a:p>
          <a:p>
            <a:pPr algn="ctr"/>
            <a:r>
              <a:rPr lang="pt-BR" sz="7200" dirty="0"/>
              <a:t>Ir feliz como quem leva</a:t>
            </a:r>
          </a:p>
          <a:p>
            <a:pPr algn="ctr"/>
            <a:r>
              <a:rPr lang="pt-BR" sz="7200" dirty="0"/>
              <a:t>a luz do céu em sua mão.</a:t>
            </a:r>
          </a:p>
        </p:txBody>
      </p:sp>
    </p:spTree>
    <p:extLst>
      <p:ext uri="{BB962C8B-B14F-4D97-AF65-F5344CB8AC3E}">
        <p14:creationId xmlns:p14="http://schemas.microsoft.com/office/powerpoint/2010/main" val="15966296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BF8656B-9385-A4A4-52DD-23B944E52526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Ergo bem alto esta Bíblia:</a:t>
            </a:r>
          </a:p>
          <a:p>
            <a:pPr algn="ctr"/>
            <a:r>
              <a:rPr lang="pt-BR" sz="7200" b="1" dirty="0"/>
              <a:t>ei-la entre nós o bom Deus!</a:t>
            </a:r>
          </a:p>
          <a:p>
            <a:pPr algn="ctr"/>
            <a:r>
              <a:rPr lang="pt-BR" sz="7200" b="1" dirty="0"/>
              <a:t>É benção que a terra desce,</a:t>
            </a:r>
          </a:p>
          <a:p>
            <a:pPr algn="ctr"/>
            <a:r>
              <a:rPr lang="pt-BR" sz="7200" b="1" dirty="0"/>
              <a:t>é prece que sobe aos céus!</a:t>
            </a:r>
          </a:p>
        </p:txBody>
      </p:sp>
    </p:spTree>
    <p:extLst>
      <p:ext uri="{BB962C8B-B14F-4D97-AF65-F5344CB8AC3E}">
        <p14:creationId xmlns:p14="http://schemas.microsoft.com/office/powerpoint/2010/main" val="2798074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F08E54C-D820-978A-93AC-5470B67ACD29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2. Quero nas mãos este Livro,</a:t>
            </a:r>
          </a:p>
          <a:p>
            <a:pPr algn="ctr"/>
            <a:r>
              <a:rPr lang="pt-BR" sz="7200" dirty="0"/>
              <a:t>vou levá-lo aonde for!</a:t>
            </a:r>
          </a:p>
          <a:p>
            <a:pPr algn="ctr"/>
            <a:r>
              <a:rPr lang="pt-BR" sz="7200" dirty="0"/>
              <a:t>Eu O levo pela vida,</a:t>
            </a:r>
          </a:p>
          <a:p>
            <a:pPr algn="ctr"/>
            <a:r>
              <a:rPr lang="pt-BR" sz="7200" dirty="0"/>
              <a:t>e Ele me leva ao Senhor!</a:t>
            </a:r>
          </a:p>
        </p:txBody>
      </p:sp>
    </p:spTree>
    <p:extLst>
      <p:ext uri="{BB962C8B-B14F-4D97-AF65-F5344CB8AC3E}">
        <p14:creationId xmlns:p14="http://schemas.microsoft.com/office/powerpoint/2010/main" val="3255866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BF8656B-9385-A4A4-52DD-23B944E52526}"/>
              </a:ext>
            </a:extLst>
          </p:cNvPr>
          <p:cNvSpPr txBox="1"/>
          <p:nvPr/>
        </p:nvSpPr>
        <p:spPr>
          <a:xfrm>
            <a:off x="0" y="1166842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Ergo bem alto esta Bíblia:</a:t>
            </a:r>
          </a:p>
          <a:p>
            <a:pPr algn="ctr"/>
            <a:r>
              <a:rPr lang="pt-BR" sz="7200" b="1" dirty="0"/>
              <a:t>ei-la entre nós o bom Deus!</a:t>
            </a:r>
          </a:p>
          <a:p>
            <a:pPr algn="ctr"/>
            <a:r>
              <a:rPr lang="pt-BR" sz="7200" b="1" dirty="0"/>
              <a:t>É benção que a terra desce,</a:t>
            </a:r>
          </a:p>
          <a:p>
            <a:pPr algn="ctr"/>
            <a:r>
              <a:rPr lang="pt-BR" sz="7200" b="1" dirty="0"/>
              <a:t>é prece que sobe aos céus!</a:t>
            </a:r>
          </a:p>
        </p:txBody>
      </p:sp>
    </p:spTree>
    <p:extLst>
      <p:ext uri="{BB962C8B-B14F-4D97-AF65-F5344CB8AC3E}">
        <p14:creationId xmlns:p14="http://schemas.microsoft.com/office/powerpoint/2010/main" val="3853122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90E24FB-57B1-B7FC-AE5C-AE4890DEB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399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095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CCC3D75-D263-3DAB-C95F-CE80BA6FEE8E}"/>
              </a:ext>
            </a:extLst>
          </p:cNvPr>
          <p:cNvSpPr txBox="1"/>
          <p:nvPr/>
        </p:nvSpPr>
        <p:spPr>
          <a:xfrm>
            <a:off x="1" y="2074783"/>
            <a:ext cx="121919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0" b="1" dirty="0">
                <a:cs typeface="Arial" panose="020B0604020202020204" pitchFamily="34" charset="0"/>
              </a:rPr>
              <a:t>Primeira Leitura</a:t>
            </a:r>
          </a:p>
          <a:p>
            <a:pPr algn="ctr"/>
            <a:r>
              <a:rPr lang="pt-BR" sz="8000" dirty="0">
                <a:cs typeface="Arial" panose="020B0604020202020204" pitchFamily="34" charset="0"/>
              </a:rPr>
              <a:t>(</a:t>
            </a:r>
            <a:r>
              <a:rPr lang="pt-BR" sz="8000" dirty="0" err="1">
                <a:cs typeface="Arial" panose="020B0604020202020204" pitchFamily="34" charset="0"/>
              </a:rPr>
              <a:t>Ez</a:t>
            </a:r>
            <a:r>
              <a:rPr lang="pt-BR" sz="8000" dirty="0">
                <a:cs typeface="Arial" panose="020B0604020202020204" pitchFamily="34" charset="0"/>
              </a:rPr>
              <a:t> 33,7-9)</a:t>
            </a:r>
          </a:p>
        </p:txBody>
      </p:sp>
    </p:spTree>
    <p:extLst>
      <p:ext uri="{BB962C8B-B14F-4D97-AF65-F5344CB8AC3E}">
        <p14:creationId xmlns:p14="http://schemas.microsoft.com/office/powerpoint/2010/main" val="30249860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169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4A3CA2-D9D4-ACE0-1C5A-5B25F6569BDA}"/>
              </a:ext>
            </a:extLst>
          </p:cNvPr>
          <p:cNvSpPr txBox="1"/>
          <p:nvPr/>
        </p:nvSpPr>
        <p:spPr>
          <a:xfrm>
            <a:off x="-8626" y="2609094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Não fecheis o coração;</a:t>
            </a:r>
          </a:p>
          <a:p>
            <a:pPr algn="ctr"/>
            <a:r>
              <a:rPr lang="pt-BR" sz="8000" b="1" dirty="0"/>
              <a:t>ouvi hoje a voz de Deus!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E7BE823-2740-7AAA-438F-D835CAFBB772}"/>
              </a:ext>
            </a:extLst>
          </p:cNvPr>
          <p:cNvSpPr txBox="1"/>
          <p:nvPr/>
        </p:nvSpPr>
        <p:spPr>
          <a:xfrm>
            <a:off x="0" y="102523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Responsório (</a:t>
            </a:r>
            <a:r>
              <a:rPr lang="pt-BR" sz="3200" dirty="0" err="1"/>
              <a:t>Sl</a:t>
            </a:r>
            <a:r>
              <a:rPr lang="pt-BR" sz="3200" dirty="0"/>
              <a:t> 94) </a:t>
            </a:r>
          </a:p>
        </p:txBody>
      </p:sp>
    </p:spTree>
    <p:extLst>
      <p:ext uri="{BB962C8B-B14F-4D97-AF65-F5344CB8AC3E}">
        <p14:creationId xmlns:p14="http://schemas.microsoft.com/office/powerpoint/2010/main" val="2634414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1651590"/>
            <a:ext cx="12192000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Vinde, exultemos de alegria no Senhor, aclamemos o Rochedo que nos salva!</a:t>
            </a:r>
          </a:p>
        </p:txBody>
      </p:sp>
    </p:spTree>
    <p:extLst>
      <p:ext uri="{BB962C8B-B14F-4D97-AF65-F5344CB8AC3E}">
        <p14:creationId xmlns:p14="http://schemas.microsoft.com/office/powerpoint/2010/main" val="35316925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1651590"/>
            <a:ext cx="12192000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Ao seu encontro caminhemos com louvores, e com cantos de alegria o celebremos!</a:t>
            </a:r>
          </a:p>
        </p:txBody>
      </p:sp>
    </p:spTree>
    <p:extLst>
      <p:ext uri="{BB962C8B-B14F-4D97-AF65-F5344CB8AC3E}">
        <p14:creationId xmlns:p14="http://schemas.microsoft.com/office/powerpoint/2010/main" val="2392852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4A3CA2-D9D4-ACE0-1C5A-5B25F6569BDA}"/>
              </a:ext>
            </a:extLst>
          </p:cNvPr>
          <p:cNvSpPr txBox="1"/>
          <p:nvPr/>
        </p:nvSpPr>
        <p:spPr>
          <a:xfrm>
            <a:off x="0" y="2151727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Não fecheis o coração;</a:t>
            </a:r>
          </a:p>
          <a:p>
            <a:pPr algn="ctr"/>
            <a:r>
              <a:rPr lang="pt-BR" sz="8000" b="1" dirty="0"/>
              <a:t>ouvi hoje a voz de Deus!</a:t>
            </a:r>
          </a:p>
        </p:txBody>
      </p:sp>
    </p:spTree>
    <p:extLst>
      <p:ext uri="{BB962C8B-B14F-4D97-AF65-F5344CB8AC3E}">
        <p14:creationId xmlns:p14="http://schemas.microsoft.com/office/powerpoint/2010/main" val="35885172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1651590"/>
            <a:ext cx="12192000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Vinde, adoremos e prostremo-nos por terra, e ajoelhemos ante o Deus que nos criou!</a:t>
            </a:r>
          </a:p>
        </p:txBody>
      </p:sp>
    </p:spTree>
    <p:extLst>
      <p:ext uri="{BB962C8B-B14F-4D97-AF65-F5344CB8AC3E}">
        <p14:creationId xmlns:p14="http://schemas.microsoft.com/office/powerpoint/2010/main" val="846317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497428"/>
            <a:ext cx="12192000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Porque ele é o nosso Deus, nosso Pastor, e nós somos o seu povo e seu rebanho, as ovelhas que conduz com</a:t>
            </a:r>
          </a:p>
          <a:p>
            <a:pPr algn="ctr"/>
            <a:r>
              <a:rPr lang="pt-BR" sz="7500" dirty="0"/>
              <a:t>sua mão.</a:t>
            </a:r>
          </a:p>
        </p:txBody>
      </p:sp>
    </p:spTree>
    <p:extLst>
      <p:ext uri="{BB962C8B-B14F-4D97-AF65-F5344CB8AC3E}">
        <p14:creationId xmlns:p14="http://schemas.microsoft.com/office/powerpoint/2010/main" val="1780365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4A3CA2-D9D4-ACE0-1C5A-5B25F6569BDA}"/>
              </a:ext>
            </a:extLst>
          </p:cNvPr>
          <p:cNvSpPr txBox="1"/>
          <p:nvPr/>
        </p:nvSpPr>
        <p:spPr>
          <a:xfrm>
            <a:off x="0" y="2151727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Não fecheis o coração;</a:t>
            </a:r>
          </a:p>
          <a:p>
            <a:pPr algn="ctr"/>
            <a:r>
              <a:rPr lang="pt-BR" sz="8000" b="1" dirty="0"/>
              <a:t>ouvi hoje a voz de Deus!</a:t>
            </a:r>
          </a:p>
        </p:txBody>
      </p:sp>
    </p:spTree>
    <p:extLst>
      <p:ext uri="{BB962C8B-B14F-4D97-AF65-F5344CB8AC3E}">
        <p14:creationId xmlns:p14="http://schemas.microsoft.com/office/powerpoint/2010/main" val="2903202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DE2A172-2BB5-23D0-A4B6-73051D6ED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006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Oxalá ouvísseis hoje a sua voz: "Não fecheis os corações como em </a:t>
            </a:r>
            <a:r>
              <a:rPr lang="pt-BR" sz="7500" dirty="0" err="1"/>
              <a:t>Meriba</a:t>
            </a:r>
            <a:r>
              <a:rPr lang="pt-BR" sz="7500" dirty="0"/>
              <a:t>, como em Massa, no deserto,</a:t>
            </a:r>
          </a:p>
        </p:txBody>
      </p:sp>
    </p:spTree>
    <p:extLst>
      <p:ext uri="{BB962C8B-B14F-4D97-AF65-F5344CB8AC3E}">
        <p14:creationId xmlns:p14="http://schemas.microsoft.com/office/powerpoint/2010/main" val="30433762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6CC67B-C6AD-AF55-8C16-1B5E41ED5D15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aquele dia, em que outrora vossos pais me provocaram, apesar de terem visto as minhas obras".</a:t>
            </a:r>
          </a:p>
        </p:txBody>
      </p:sp>
    </p:spTree>
    <p:extLst>
      <p:ext uri="{BB962C8B-B14F-4D97-AF65-F5344CB8AC3E}">
        <p14:creationId xmlns:p14="http://schemas.microsoft.com/office/powerpoint/2010/main" val="40384291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4A3CA2-D9D4-ACE0-1C5A-5B25F6569BDA}"/>
              </a:ext>
            </a:extLst>
          </p:cNvPr>
          <p:cNvSpPr txBox="1"/>
          <p:nvPr/>
        </p:nvSpPr>
        <p:spPr>
          <a:xfrm>
            <a:off x="0" y="2151727"/>
            <a:ext cx="1219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Não fecheis o coração;</a:t>
            </a:r>
          </a:p>
          <a:p>
            <a:pPr algn="ctr"/>
            <a:r>
              <a:rPr lang="pt-BR" sz="8000" b="1" dirty="0"/>
              <a:t>ouvi hoje a voz de Deus!</a:t>
            </a:r>
          </a:p>
        </p:txBody>
      </p:sp>
    </p:spTree>
    <p:extLst>
      <p:ext uri="{BB962C8B-B14F-4D97-AF65-F5344CB8AC3E}">
        <p14:creationId xmlns:p14="http://schemas.microsoft.com/office/powerpoint/2010/main" val="34086417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691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CCC3D75-D263-3DAB-C95F-CE80BA6FEE8E}"/>
              </a:ext>
            </a:extLst>
          </p:cNvPr>
          <p:cNvSpPr txBox="1"/>
          <p:nvPr/>
        </p:nvSpPr>
        <p:spPr>
          <a:xfrm>
            <a:off x="1" y="2074783"/>
            <a:ext cx="121919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0" b="1" dirty="0">
                <a:cs typeface="Arial" panose="020B0604020202020204" pitchFamily="34" charset="0"/>
              </a:rPr>
              <a:t>Segunda Leitura</a:t>
            </a:r>
          </a:p>
          <a:p>
            <a:pPr algn="ctr"/>
            <a:r>
              <a:rPr lang="pt-BR" sz="8000" dirty="0">
                <a:cs typeface="Arial" panose="020B0604020202020204" pitchFamily="34" charset="0"/>
              </a:rPr>
              <a:t>(</a:t>
            </a:r>
            <a:r>
              <a:rPr lang="pt-BR" sz="8000" dirty="0" err="1">
                <a:cs typeface="Arial" panose="020B0604020202020204" pitchFamily="34" charset="0"/>
              </a:rPr>
              <a:t>Rm</a:t>
            </a:r>
            <a:r>
              <a:rPr lang="pt-BR" sz="8000" dirty="0">
                <a:cs typeface="Arial" panose="020B0604020202020204" pitchFamily="34" charset="0"/>
              </a:rPr>
              <a:t> 13,8-10)</a:t>
            </a:r>
          </a:p>
        </p:txBody>
      </p:sp>
    </p:spTree>
    <p:extLst>
      <p:ext uri="{BB962C8B-B14F-4D97-AF65-F5344CB8AC3E}">
        <p14:creationId xmlns:p14="http://schemas.microsoft.com/office/powerpoint/2010/main" val="38483289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339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51179"/>
            <a:ext cx="1219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7000" b="1" dirty="0"/>
              <a:t>Aleluia, Aleluia, Aleluia.</a:t>
            </a:r>
          </a:p>
          <a:p>
            <a:pPr algn="ctr"/>
            <a:r>
              <a:rPr lang="pt-BR" sz="7000" dirty="0"/>
              <a:t>O Senhor reconciliou o mundo em Cristo, confiando-nos sua Palavra;</a:t>
            </a:r>
          </a:p>
          <a:p>
            <a:pPr algn="ctr"/>
            <a:r>
              <a:rPr lang="pt-BR" sz="7000" dirty="0"/>
              <a:t>a Palavra da reconciliação, a Palavra que hoje, aqui, nos salva.</a:t>
            </a:r>
          </a:p>
        </p:txBody>
      </p:sp>
    </p:spTree>
    <p:extLst>
      <p:ext uri="{BB962C8B-B14F-4D97-AF65-F5344CB8AC3E}">
        <p14:creationId xmlns:p14="http://schemas.microsoft.com/office/powerpoint/2010/main" val="993189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508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4843F52-2A84-9169-10F3-2E63977B168B}"/>
              </a:ext>
            </a:extLst>
          </p:cNvPr>
          <p:cNvSpPr txBox="1"/>
          <p:nvPr/>
        </p:nvSpPr>
        <p:spPr>
          <a:xfrm>
            <a:off x="0" y="2074783"/>
            <a:ext cx="1219200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Evangelho</a:t>
            </a:r>
          </a:p>
          <a:p>
            <a:pPr algn="ctr"/>
            <a:r>
              <a:rPr lang="pt-BR" sz="8000" dirty="0"/>
              <a:t>(</a:t>
            </a:r>
            <a:r>
              <a:rPr lang="pt-BR" sz="8000" dirty="0" err="1"/>
              <a:t>Mt</a:t>
            </a:r>
            <a:r>
              <a:rPr lang="pt-BR" sz="8000" dirty="0"/>
              <a:t> 18,15-20)</a:t>
            </a:r>
          </a:p>
        </p:txBody>
      </p:sp>
    </p:spTree>
    <p:extLst>
      <p:ext uri="{BB962C8B-B14F-4D97-AF65-F5344CB8AC3E}">
        <p14:creationId xmlns:p14="http://schemas.microsoft.com/office/powerpoint/2010/main" val="2735563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95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6AC82CE-355B-020B-DE80-837953700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492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827436"/>
            <a:ext cx="1219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000" b="1" dirty="0"/>
              <a:t>Concedei-nos, Senhor, a vossa graça.</a:t>
            </a:r>
            <a:endParaRPr lang="pt-BR" sz="80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56684B8-E8B0-826F-083D-67DD837C23FD}"/>
              </a:ext>
            </a:extLst>
          </p:cNvPr>
          <p:cNvSpPr txBox="1"/>
          <p:nvPr/>
        </p:nvSpPr>
        <p:spPr>
          <a:xfrm>
            <a:off x="1524000" y="1286975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dirty="0"/>
              <a:t>Preces da Comunidade</a:t>
            </a:r>
          </a:p>
        </p:txBody>
      </p:sp>
    </p:spTree>
    <p:extLst>
      <p:ext uri="{BB962C8B-B14F-4D97-AF65-F5344CB8AC3E}">
        <p14:creationId xmlns:p14="http://schemas.microsoft.com/office/powerpoint/2010/main" val="31384349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962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6F2ABCE-E38E-7618-CAEE-57F7B5DF590E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1. Os dons que trago aqui </a:t>
            </a:r>
          </a:p>
          <a:p>
            <a:pPr algn="ctr"/>
            <a:r>
              <a:rPr lang="pt-BR" sz="7200" dirty="0"/>
              <a:t>são o que fiz, o que vivi. </a:t>
            </a:r>
          </a:p>
          <a:p>
            <a:pPr algn="ctr"/>
            <a:r>
              <a:rPr lang="pt-BR" sz="7200" dirty="0"/>
              <a:t>O pão que ofertarei, </a:t>
            </a:r>
          </a:p>
          <a:p>
            <a:pPr algn="ctr"/>
            <a:r>
              <a:rPr lang="pt-BR" sz="7200" dirty="0"/>
              <a:t>pouco depois comungarei.</a:t>
            </a:r>
          </a:p>
          <a:p>
            <a:pPr algn="ctr"/>
            <a:r>
              <a:rPr lang="pt-BR" sz="7200" dirty="0"/>
              <a:t>Assim tudo o que é meu,</a:t>
            </a:r>
          </a:p>
          <a:p>
            <a:pPr algn="ctr"/>
            <a:r>
              <a:rPr lang="pt-BR" sz="7200" dirty="0"/>
              <a:t>sinto também que é de Deus.</a:t>
            </a:r>
          </a:p>
        </p:txBody>
      </p:sp>
    </p:spTree>
    <p:extLst>
      <p:ext uri="{BB962C8B-B14F-4D97-AF65-F5344CB8AC3E}">
        <p14:creationId xmlns:p14="http://schemas.microsoft.com/office/powerpoint/2010/main" val="17188964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398EA36-B52E-8AE9-6CE2-8D84E5747EE7}"/>
              </a:ext>
            </a:extLst>
          </p:cNvPr>
          <p:cNvSpPr txBox="1"/>
          <p:nvPr/>
        </p:nvSpPr>
        <p:spPr>
          <a:xfrm>
            <a:off x="0" y="0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Esforço, trabalhos e sonhos,</a:t>
            </a:r>
          </a:p>
          <a:p>
            <a:pPr algn="ctr"/>
            <a:r>
              <a:rPr lang="pt-BR" sz="7200" b="1" dirty="0"/>
              <a:t>o amor concreto e feliz</a:t>
            </a:r>
          </a:p>
          <a:p>
            <a:pPr algn="ctr"/>
            <a:r>
              <a:rPr lang="pt-BR" sz="7200" b="1" dirty="0"/>
              <a:t>deste dia.</a:t>
            </a:r>
          </a:p>
          <a:p>
            <a:pPr algn="ctr"/>
            <a:r>
              <a:rPr lang="pt-BR" sz="7200" b="1" dirty="0"/>
              <a:t>Por Cristo, com Cristo e em Cristo, tudo ofertamos ao Pai na alegria.</a:t>
            </a:r>
          </a:p>
        </p:txBody>
      </p:sp>
    </p:spTree>
    <p:extLst>
      <p:ext uri="{BB962C8B-B14F-4D97-AF65-F5344CB8AC3E}">
        <p14:creationId xmlns:p14="http://schemas.microsoft.com/office/powerpoint/2010/main" val="2413747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6F2ABCE-E38E-7618-CAEE-57F7B5DF590E}"/>
              </a:ext>
            </a:extLst>
          </p:cNvPr>
          <p:cNvSpPr txBox="1"/>
          <p:nvPr/>
        </p:nvSpPr>
        <p:spPr>
          <a:xfrm>
            <a:off x="0" y="151179"/>
            <a:ext cx="121920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000" dirty="0"/>
              <a:t>2. Jesus nos quis chamar</a:t>
            </a:r>
          </a:p>
          <a:p>
            <a:pPr algn="ctr"/>
            <a:r>
              <a:rPr lang="pt-BR" sz="7000" dirty="0"/>
              <a:t>para O seguir e ajudar.</a:t>
            </a:r>
          </a:p>
          <a:p>
            <a:pPr algn="ctr"/>
            <a:r>
              <a:rPr lang="pt-BR" sz="7000" dirty="0"/>
              <a:t>E aqui nos vai dizer</a:t>
            </a:r>
          </a:p>
          <a:p>
            <a:pPr algn="ctr"/>
            <a:r>
              <a:rPr lang="pt-BR" sz="7000" dirty="0"/>
              <a:t>como servir e oferecer.</a:t>
            </a:r>
          </a:p>
          <a:p>
            <a:pPr algn="ctr"/>
            <a:r>
              <a:rPr lang="pt-BR" sz="7000" dirty="0"/>
              <a:t>Deus pôs nas minhas mãos</a:t>
            </a:r>
          </a:p>
          <a:p>
            <a:pPr algn="ctr"/>
            <a:r>
              <a:rPr lang="pt-BR" sz="7000" dirty="0"/>
              <a:t>para eu partir com meus irmãos.</a:t>
            </a:r>
          </a:p>
        </p:txBody>
      </p:sp>
    </p:spTree>
    <p:extLst>
      <p:ext uri="{BB962C8B-B14F-4D97-AF65-F5344CB8AC3E}">
        <p14:creationId xmlns:p14="http://schemas.microsoft.com/office/powerpoint/2010/main" val="15894633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398EA36-B52E-8AE9-6CE2-8D84E5747EE7}"/>
              </a:ext>
            </a:extLst>
          </p:cNvPr>
          <p:cNvSpPr txBox="1"/>
          <p:nvPr/>
        </p:nvSpPr>
        <p:spPr>
          <a:xfrm>
            <a:off x="0" y="0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Esforço, trabalhos e sonhos,</a:t>
            </a:r>
          </a:p>
          <a:p>
            <a:pPr algn="ctr"/>
            <a:r>
              <a:rPr lang="pt-BR" sz="7200" b="1" dirty="0"/>
              <a:t>o amor concreto e feliz</a:t>
            </a:r>
          </a:p>
          <a:p>
            <a:pPr algn="ctr"/>
            <a:r>
              <a:rPr lang="pt-BR" sz="7200" b="1" dirty="0"/>
              <a:t>deste dia.</a:t>
            </a:r>
          </a:p>
          <a:p>
            <a:pPr algn="ctr"/>
            <a:r>
              <a:rPr lang="pt-BR" sz="7200" b="1" dirty="0"/>
              <a:t>Por Cristo, com Cristo e em Cristo, tudo ofertamos ao Pai na alegria.</a:t>
            </a:r>
          </a:p>
        </p:txBody>
      </p:sp>
    </p:spTree>
    <p:extLst>
      <p:ext uri="{BB962C8B-B14F-4D97-AF65-F5344CB8AC3E}">
        <p14:creationId xmlns:p14="http://schemas.microsoft.com/office/powerpoint/2010/main" val="17444693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992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55EF54D-D6E7-7ED3-5E01-14FAD6CFE2A6}"/>
              </a:ext>
            </a:extLst>
          </p:cNvPr>
          <p:cNvSpPr txBox="1"/>
          <p:nvPr/>
        </p:nvSpPr>
        <p:spPr>
          <a:xfrm>
            <a:off x="0" y="266596"/>
            <a:ext cx="12192000" cy="6324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dirty="0">
                <a:solidFill>
                  <a:srgbClr val="FFFF00"/>
                </a:solidFill>
              </a:rPr>
              <a:t>Pres.:   </a:t>
            </a:r>
            <a:r>
              <a:rPr lang="pt-BR" sz="4800" dirty="0"/>
              <a:t>Orai, irmãos...</a:t>
            </a:r>
          </a:p>
          <a:p>
            <a:pPr algn="just"/>
            <a:endParaRPr lang="pt-BR" sz="7200" dirty="0"/>
          </a:p>
          <a:p>
            <a:pPr algn="just"/>
            <a:r>
              <a:rPr lang="pt-BR" sz="7200" b="1" dirty="0"/>
              <a:t>Receba O Senhor por tuas mãos este sacrifício, para glória do seu nome, para nosso bem e de toda a  SUA  santa Igreja.</a:t>
            </a:r>
          </a:p>
        </p:txBody>
      </p:sp>
    </p:spTree>
    <p:extLst>
      <p:ext uri="{BB962C8B-B14F-4D97-AF65-F5344CB8AC3E}">
        <p14:creationId xmlns:p14="http://schemas.microsoft.com/office/powerpoint/2010/main" val="34113014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525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8CC2757-552E-FCEA-5855-DC26BAF537CE}"/>
              </a:ext>
            </a:extLst>
          </p:cNvPr>
          <p:cNvSpPr txBox="1"/>
          <p:nvPr/>
        </p:nvSpPr>
        <p:spPr>
          <a:xfrm>
            <a:off x="0" y="3105835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Oração Eucarística II</a:t>
            </a:r>
          </a:p>
        </p:txBody>
      </p:sp>
    </p:spTree>
    <p:extLst>
      <p:ext uri="{BB962C8B-B14F-4D97-AF65-F5344CB8AC3E}">
        <p14:creationId xmlns:p14="http://schemas.microsoft.com/office/powerpoint/2010/main" val="402771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1783AF0-E65E-753D-E071-4F25B37F5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791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682FEB6-B1EE-41F1-9123-E7382F1D1D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797" y="5592933"/>
            <a:ext cx="1010406" cy="101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57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8159DEF-FD35-36F1-BF74-0684F62D9B5B}"/>
              </a:ext>
            </a:extLst>
          </p:cNvPr>
          <p:cNvSpPr txBox="1"/>
          <p:nvPr/>
        </p:nvSpPr>
        <p:spPr>
          <a:xfrm>
            <a:off x="0" y="3136613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9215608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547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1" y="1997839"/>
            <a:ext cx="121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5007098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246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A60E934-993B-4B37-90EE-1AB0B822DDC7}"/>
              </a:ext>
            </a:extLst>
          </p:cNvPr>
          <p:cNvSpPr txBox="1"/>
          <p:nvPr/>
        </p:nvSpPr>
        <p:spPr>
          <a:xfrm>
            <a:off x="0" y="181957"/>
            <a:ext cx="12192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Mistério da fé!</a:t>
            </a:r>
          </a:p>
          <a:p>
            <a:pPr algn="ctr"/>
            <a:endParaRPr lang="pt-BR" sz="4800" dirty="0"/>
          </a:p>
          <a:p>
            <a:pPr algn="ctr"/>
            <a:r>
              <a:rPr lang="pt-BR" sz="8000" b="1" dirty="0"/>
              <a:t>Anunciamos, Senhor, a vossa morte e proclamamos a vossa ressurreição.</a:t>
            </a:r>
          </a:p>
          <a:p>
            <a:pPr algn="ctr"/>
            <a:r>
              <a:rPr lang="pt-BR" sz="8000" b="1" dirty="0"/>
              <a:t>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9396099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903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0" y="1997839"/>
            <a:ext cx="121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4844818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7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0" y="1997839"/>
            <a:ext cx="121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2617305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F6A12A6-0F05-604B-09BF-60F4C7C326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349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361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0" y="1997839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336057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140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DD0151-8C47-4772-9660-671C029B34A3}"/>
              </a:ext>
            </a:extLst>
          </p:cNvPr>
          <p:cNvSpPr/>
          <p:nvPr/>
        </p:nvSpPr>
        <p:spPr>
          <a:xfrm>
            <a:off x="0" y="1997839"/>
            <a:ext cx="12191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0" b="1" dirty="0"/>
              <a:t>Concedei-lhes,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5938678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817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95F174-2589-9135-F88F-9134E8B8D3C8}"/>
              </a:ext>
            </a:extLst>
          </p:cNvPr>
          <p:cNvSpPr txBox="1"/>
          <p:nvPr/>
        </p:nvSpPr>
        <p:spPr>
          <a:xfrm>
            <a:off x="0" y="313661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CORDEIRO</a:t>
            </a:r>
          </a:p>
        </p:txBody>
      </p:sp>
    </p:spTree>
    <p:extLst>
      <p:ext uri="{BB962C8B-B14F-4D97-AF65-F5344CB8AC3E}">
        <p14:creationId xmlns:p14="http://schemas.microsoft.com/office/powerpoint/2010/main" val="6903309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0928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B16C3A0-1D26-D83B-FE32-463B6F2C6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854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547F14-35C6-4567-BE4B-43B97EF73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38" y="5486402"/>
            <a:ext cx="1221125" cy="12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3990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Mesa pronta, toalha limpa, flores, luzes e canções,</a:t>
            </a:r>
          </a:p>
          <a:p>
            <a:pPr algn="ctr"/>
            <a:r>
              <a:rPr lang="pt-BR" sz="7500" dirty="0"/>
              <a:t>nos olhares um sorriso, muita paz nos corações.</a:t>
            </a:r>
          </a:p>
        </p:txBody>
      </p:sp>
    </p:spTree>
    <p:extLst>
      <p:ext uri="{BB962C8B-B14F-4D97-AF65-F5344CB8AC3E}">
        <p14:creationId xmlns:p14="http://schemas.microsoft.com/office/powerpoint/2010/main" val="3428968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1F3C361-5C10-FB14-0CA3-571988710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1741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E a ceia partilhada nesta casa de irmãos,</a:t>
            </a:r>
          </a:p>
          <a:p>
            <a:pPr algn="ctr"/>
            <a:r>
              <a:rPr lang="pt-BR" sz="7500" dirty="0"/>
              <a:t>Páscoa sempre renovada, recriando a comunhão.</a:t>
            </a:r>
          </a:p>
        </p:txBody>
      </p:sp>
    </p:spTree>
    <p:extLst>
      <p:ext uri="{BB962C8B-B14F-4D97-AF65-F5344CB8AC3E}">
        <p14:creationId xmlns:p14="http://schemas.microsoft.com/office/powerpoint/2010/main" val="210461742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5806B3-9DFD-4B7A-8559-3C3B20BE7EA8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És, Senhor, o Deus da vida,</a:t>
            </a:r>
          </a:p>
          <a:p>
            <a:pPr algn="ctr"/>
            <a:r>
              <a:rPr lang="pt-BR" sz="7200" b="1" dirty="0"/>
              <a:t>és a festa, és a dança,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</p:txBody>
      </p:sp>
    </p:spTree>
    <p:extLst>
      <p:ext uri="{BB962C8B-B14F-4D97-AF65-F5344CB8AC3E}">
        <p14:creationId xmlns:p14="http://schemas.microsoft.com/office/powerpoint/2010/main" val="213972262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Somos povo em travessia, no deserto a caminhar,</a:t>
            </a:r>
          </a:p>
          <a:p>
            <a:pPr algn="ctr"/>
            <a:r>
              <a:rPr lang="pt-BR" sz="7500" dirty="0"/>
              <a:t>revestidos de esperança, contra o mal vamos lutar.</a:t>
            </a:r>
          </a:p>
        </p:txBody>
      </p:sp>
    </p:spTree>
    <p:extLst>
      <p:ext uri="{BB962C8B-B14F-4D97-AF65-F5344CB8AC3E}">
        <p14:creationId xmlns:p14="http://schemas.microsoft.com/office/powerpoint/2010/main" val="134591427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Na montanha contemplamos</a:t>
            </a:r>
          </a:p>
          <a:p>
            <a:pPr algn="ctr"/>
            <a:r>
              <a:rPr lang="pt-BR" sz="7500" dirty="0"/>
              <a:t>na sua glória e esplendor,</a:t>
            </a:r>
          </a:p>
          <a:p>
            <a:pPr algn="ctr"/>
            <a:r>
              <a:rPr lang="pt-BR" sz="7500" dirty="0"/>
              <a:t>Jesus Cristo nosso guia companheiro sofredor.</a:t>
            </a:r>
          </a:p>
        </p:txBody>
      </p:sp>
    </p:spTree>
    <p:extLst>
      <p:ext uri="{BB962C8B-B14F-4D97-AF65-F5344CB8AC3E}">
        <p14:creationId xmlns:p14="http://schemas.microsoft.com/office/powerpoint/2010/main" val="214741437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5806B3-9DFD-4B7A-8559-3C3B20BE7EA8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És, Senhor, o Deus da vida,</a:t>
            </a:r>
          </a:p>
          <a:p>
            <a:pPr algn="ctr"/>
            <a:r>
              <a:rPr lang="pt-BR" sz="7200" b="1" dirty="0"/>
              <a:t>és a festa, és a dança,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</p:txBody>
      </p:sp>
    </p:spTree>
    <p:extLst>
      <p:ext uri="{BB962C8B-B14F-4D97-AF65-F5344CB8AC3E}">
        <p14:creationId xmlns:p14="http://schemas.microsoft.com/office/powerpoint/2010/main" val="353490540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Procurando uma fonte, já cansados de andar,</a:t>
            </a:r>
          </a:p>
          <a:p>
            <a:pPr algn="ctr"/>
            <a:r>
              <a:rPr lang="pt-BR" sz="7500" dirty="0"/>
              <a:t>assentando junto ao poço, aqui vimos te encontrar.</a:t>
            </a:r>
          </a:p>
        </p:txBody>
      </p:sp>
    </p:spTree>
    <p:extLst>
      <p:ext uri="{BB962C8B-B14F-4D97-AF65-F5344CB8AC3E}">
        <p14:creationId xmlns:p14="http://schemas.microsoft.com/office/powerpoint/2010/main" val="412247278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Água viva, te pedimos, faz brotar no coração,</a:t>
            </a:r>
          </a:p>
          <a:p>
            <a:pPr algn="ctr"/>
            <a:r>
              <a:rPr lang="pt-BR" sz="7500" dirty="0"/>
              <a:t>renascidos e libertos, partiremos em missão.</a:t>
            </a:r>
          </a:p>
        </p:txBody>
      </p:sp>
    </p:spTree>
    <p:extLst>
      <p:ext uri="{BB962C8B-B14F-4D97-AF65-F5344CB8AC3E}">
        <p14:creationId xmlns:p14="http://schemas.microsoft.com/office/powerpoint/2010/main" val="36116411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5806B3-9DFD-4B7A-8559-3C3B20BE7EA8}"/>
              </a:ext>
            </a:extLst>
          </p:cNvPr>
          <p:cNvSpPr txBox="1"/>
          <p:nvPr/>
        </p:nvSpPr>
        <p:spPr>
          <a:xfrm>
            <a:off x="0" y="58846"/>
            <a:ext cx="12192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/>
              <a:t>És, Senhor, o Deus da vida,</a:t>
            </a:r>
          </a:p>
          <a:p>
            <a:pPr algn="ctr"/>
            <a:r>
              <a:rPr lang="pt-BR" sz="7200" b="1" dirty="0"/>
              <a:t>és a festa, és a dança,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  <a:p>
            <a:pPr algn="ctr"/>
            <a:r>
              <a:rPr lang="pt-BR" sz="7200" b="1" dirty="0"/>
              <a:t>No banquete de tua casa somos povo da aliança!</a:t>
            </a:r>
          </a:p>
        </p:txBody>
      </p:sp>
    </p:spTree>
    <p:extLst>
      <p:ext uri="{BB962C8B-B14F-4D97-AF65-F5344CB8AC3E}">
        <p14:creationId xmlns:p14="http://schemas.microsoft.com/office/powerpoint/2010/main" val="275575863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Tua casa é abrigo deste povo sofredor    </a:t>
            </a:r>
          </a:p>
          <a:p>
            <a:pPr algn="ctr"/>
            <a:r>
              <a:rPr lang="pt-BR" sz="7500" dirty="0"/>
              <a:t>Ao partir o pão, se abrem nossos olhos, ó Senhor!</a:t>
            </a:r>
          </a:p>
        </p:txBody>
      </p:sp>
    </p:spTree>
    <p:extLst>
      <p:ext uri="{BB962C8B-B14F-4D97-AF65-F5344CB8AC3E}">
        <p14:creationId xmlns:p14="http://schemas.microsoft.com/office/powerpoint/2010/main" val="362799541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7F563D0-072E-41CD-12B6-B6BFAD95D9E6}"/>
              </a:ext>
            </a:extLst>
          </p:cNvPr>
          <p:cNvSpPr txBox="1"/>
          <p:nvPr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500" dirty="0"/>
              <a:t>Apressemos, pois, o dia em que os pobres acharão,</a:t>
            </a:r>
          </a:p>
          <a:p>
            <a:pPr algn="ctr"/>
            <a:r>
              <a:rPr lang="pt-BR" sz="7500" dirty="0"/>
              <a:t>alimento e moradia, a saúde,</a:t>
            </a:r>
          </a:p>
          <a:p>
            <a:pPr algn="ctr"/>
            <a:r>
              <a:rPr lang="pt-BR" sz="7500" dirty="0"/>
              <a:t>a educação.</a:t>
            </a:r>
          </a:p>
        </p:txBody>
      </p:sp>
    </p:spTree>
    <p:extLst>
      <p:ext uri="{BB962C8B-B14F-4D97-AF65-F5344CB8AC3E}">
        <p14:creationId xmlns:p14="http://schemas.microsoft.com/office/powerpoint/2010/main" val="3172799860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6679</TotalTime>
  <Words>1398</Words>
  <Application>Microsoft Office PowerPoint</Application>
  <PresentationFormat>Widescreen</PresentationFormat>
  <Paragraphs>205</Paragraphs>
  <Slides>104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104</vt:i4>
      </vt:variant>
    </vt:vector>
  </HeadingPairs>
  <TitlesOfParts>
    <vt:vector size="109" baseType="lpstr">
      <vt:lpstr>Arial</vt:lpstr>
      <vt:lpstr>Calibri</vt:lpstr>
      <vt:lpstr>Calibri Light</vt:lpstr>
      <vt:lpstr>1_Tema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Joao Galvao</dc:creator>
  <cp:lastModifiedBy>Joao Galvao</cp:lastModifiedBy>
  <cp:revision>490</cp:revision>
  <dcterms:created xsi:type="dcterms:W3CDTF">2020-07-30T17:31:19Z</dcterms:created>
  <dcterms:modified xsi:type="dcterms:W3CDTF">2026-09-05T13:00:52Z</dcterms:modified>
</cp:coreProperties>
</file>