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4178" r:id="rId2"/>
    <p:sldId id="257" r:id="rId3"/>
    <p:sldId id="4928" r:id="rId4"/>
    <p:sldId id="4929" r:id="rId5"/>
    <p:sldId id="4930" r:id="rId6"/>
    <p:sldId id="4931" r:id="rId7"/>
    <p:sldId id="262" r:id="rId8"/>
    <p:sldId id="4932" r:id="rId9"/>
    <p:sldId id="264" r:id="rId10"/>
    <p:sldId id="4933" r:id="rId11"/>
    <p:sldId id="4958" r:id="rId12"/>
    <p:sldId id="3703" r:id="rId13"/>
    <p:sldId id="3769" r:id="rId14"/>
    <p:sldId id="3709" r:id="rId15"/>
    <p:sldId id="4142" r:id="rId16"/>
    <p:sldId id="3712" r:id="rId17"/>
    <p:sldId id="4143" r:id="rId18"/>
    <p:sldId id="3714" r:id="rId19"/>
    <p:sldId id="4144" r:id="rId20"/>
    <p:sldId id="3699" r:id="rId21"/>
    <p:sldId id="259" r:id="rId22"/>
    <p:sldId id="3659" r:id="rId23"/>
    <p:sldId id="263" r:id="rId24"/>
    <p:sldId id="4145" r:id="rId25"/>
    <p:sldId id="3697" r:id="rId26"/>
    <p:sldId id="3700" r:id="rId27"/>
    <p:sldId id="260" r:id="rId28"/>
    <p:sldId id="4146" r:id="rId29"/>
    <p:sldId id="261" r:id="rId30"/>
    <p:sldId id="3660" r:id="rId31"/>
    <p:sldId id="266" r:id="rId32"/>
    <p:sldId id="267" r:id="rId33"/>
    <p:sldId id="268" r:id="rId34"/>
    <p:sldId id="270" r:id="rId35"/>
    <p:sldId id="272" r:id="rId36"/>
    <p:sldId id="274" r:id="rId37"/>
    <p:sldId id="4147" r:id="rId38"/>
    <p:sldId id="4148" r:id="rId39"/>
    <p:sldId id="3661" r:id="rId40"/>
    <p:sldId id="277" r:id="rId41"/>
    <p:sldId id="3663" r:id="rId42"/>
    <p:sldId id="280" r:id="rId43"/>
    <p:sldId id="281" r:id="rId44"/>
    <p:sldId id="4159" r:id="rId45"/>
    <p:sldId id="3664" r:id="rId46"/>
    <p:sldId id="3702" r:id="rId47"/>
    <p:sldId id="4122" r:id="rId48"/>
    <p:sldId id="524" r:id="rId49"/>
    <p:sldId id="4560" r:id="rId50"/>
    <p:sldId id="4880" r:id="rId51"/>
    <p:sldId id="4948" r:id="rId52"/>
    <p:sldId id="4949" r:id="rId53"/>
    <p:sldId id="4947" r:id="rId54"/>
    <p:sldId id="4951" r:id="rId55"/>
    <p:sldId id="4952" r:id="rId56"/>
    <p:sldId id="4950" r:id="rId57"/>
    <p:sldId id="4954" r:id="rId58"/>
    <p:sldId id="4955" r:id="rId59"/>
    <p:sldId id="4953" r:id="rId60"/>
    <p:sldId id="4957" r:id="rId61"/>
    <p:sldId id="4956" r:id="rId62"/>
    <p:sldId id="4866" r:id="rId63"/>
    <p:sldId id="331" r:id="rId64"/>
    <p:sldId id="4564" r:id="rId65"/>
    <p:sldId id="542" r:id="rId66"/>
    <p:sldId id="4565" r:id="rId67"/>
    <p:sldId id="697" r:id="rId68"/>
    <p:sldId id="4567" r:id="rId69"/>
    <p:sldId id="3715" r:id="rId70"/>
    <p:sldId id="3886" r:id="rId71"/>
    <p:sldId id="3716" r:id="rId72"/>
    <p:sldId id="3717" r:id="rId73"/>
    <p:sldId id="4068" r:id="rId74"/>
    <p:sldId id="4069" r:id="rId75"/>
    <p:sldId id="3724" r:id="rId76"/>
    <p:sldId id="3897" r:id="rId77"/>
    <p:sldId id="3219" r:id="rId78"/>
    <p:sldId id="3210" r:id="rId79"/>
    <p:sldId id="4009" r:id="rId80"/>
    <p:sldId id="258" r:id="rId81"/>
    <p:sldId id="4010" r:id="rId82"/>
    <p:sldId id="4005" r:id="rId83"/>
    <p:sldId id="4011" r:id="rId84"/>
    <p:sldId id="4006" r:id="rId85"/>
    <p:sldId id="4012" r:id="rId86"/>
    <p:sldId id="4007" r:id="rId87"/>
    <p:sldId id="4013" r:id="rId88"/>
    <p:sldId id="265" r:id="rId89"/>
    <p:sldId id="4014" r:id="rId90"/>
    <p:sldId id="4008" r:id="rId91"/>
    <p:sldId id="4015" r:id="rId92"/>
    <p:sldId id="4087" r:id="rId93"/>
    <p:sldId id="3743" r:id="rId94"/>
    <p:sldId id="395" r:id="rId95"/>
    <p:sldId id="4086" r:id="rId96"/>
    <p:sldId id="4080" r:id="rId97"/>
    <p:sldId id="4081" r:id="rId98"/>
    <p:sldId id="4083" r:id="rId99"/>
    <p:sldId id="4149" r:id="rId100"/>
    <p:sldId id="4079" r:id="rId101"/>
    <p:sldId id="4071" r:id="rId102"/>
    <p:sldId id="4150" r:id="rId103"/>
    <p:sldId id="4072" r:id="rId104"/>
    <p:sldId id="4151" r:id="rId105"/>
    <p:sldId id="4073" r:id="rId106"/>
    <p:sldId id="4075" r:id="rId107"/>
    <p:sldId id="4153" r:id="rId108"/>
    <p:sldId id="4076" r:id="rId109"/>
    <p:sldId id="4154" r:id="rId110"/>
    <p:sldId id="4152" r:id="rId111"/>
    <p:sldId id="4070" r:id="rId112"/>
    <p:sldId id="4078" r:id="rId113"/>
    <p:sldId id="4155" r:id="rId114"/>
    <p:sldId id="4084" r:id="rId115"/>
    <p:sldId id="4156" r:id="rId116"/>
    <p:sldId id="4085" r:id="rId117"/>
    <p:sldId id="4157" r:id="rId118"/>
    <p:sldId id="4077" r:id="rId119"/>
    <p:sldId id="3707" r:id="rId120"/>
    <p:sldId id="304" r:id="rId121"/>
    <p:sldId id="3670" r:id="rId122"/>
    <p:sldId id="4141" r:id="rId123"/>
    <p:sldId id="3672" r:id="rId124"/>
    <p:sldId id="3687" r:id="rId125"/>
    <p:sldId id="3671" r:id="rId126"/>
    <p:sldId id="3673" r:id="rId127"/>
    <p:sldId id="3674" r:id="rId128"/>
    <p:sldId id="3676" r:id="rId129"/>
    <p:sldId id="3677" r:id="rId130"/>
    <p:sldId id="3678" r:id="rId131"/>
    <p:sldId id="4158" r:id="rId132"/>
    <p:sldId id="3681" r:id="rId133"/>
    <p:sldId id="4941" r:id="rId134"/>
    <p:sldId id="4944" r:id="rId135"/>
    <p:sldId id="4942" r:id="rId136"/>
    <p:sldId id="4945" r:id="rId137"/>
    <p:sldId id="4943" r:id="rId138"/>
    <p:sldId id="4946" r:id="rId139"/>
    <p:sldId id="3758" r:id="rId140"/>
    <p:sldId id="3685" r:id="rId141"/>
    <p:sldId id="3680" r:id="rId142"/>
    <p:sldId id="3682" r:id="rId143"/>
    <p:sldId id="3683" r:id="rId144"/>
    <p:sldId id="3684" r:id="rId145"/>
    <p:sldId id="3686" r:id="rId146"/>
    <p:sldId id="3688" r:id="rId147"/>
    <p:sldId id="3689" r:id="rId148"/>
    <p:sldId id="3690" r:id="rId149"/>
    <p:sldId id="3692" r:id="rId150"/>
    <p:sldId id="3691" r:id="rId151"/>
    <p:sldId id="3693" r:id="rId152"/>
    <p:sldId id="3694" r:id="rId153"/>
    <p:sldId id="3696" r:id="rId154"/>
    <p:sldId id="3695" r:id="rId155"/>
    <p:sldId id="3705" r:id="rId15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300D14"/>
    <a:srgbClr val="FFFFFD"/>
    <a:srgbClr val="FFFFFF"/>
    <a:srgbClr val="84182D"/>
    <a:srgbClr val="811727"/>
    <a:srgbClr val="968B80"/>
    <a:srgbClr val="012524"/>
    <a:srgbClr val="40A4FA"/>
    <a:srgbClr val="AECF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324" autoAdjust="0"/>
    <p:restoredTop sz="94660"/>
  </p:normalViewPr>
  <p:slideViewPr>
    <p:cSldViewPr snapToGrid="0">
      <p:cViewPr varScale="1">
        <p:scale>
          <a:sx n="69" d="100"/>
          <a:sy n="69" d="100"/>
        </p:scale>
        <p:origin x="52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theme" Target="theme/theme1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tableStyles" Target="tableStyles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slide" Target="slides/slide15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presProps" Target="pres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47A6B-0779-48A6-9E10-22A867E16C43}" type="datetimeFigureOut">
              <a:rPr lang="pt-BR" smtClean="0"/>
              <a:t>21/07/2026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BCF2A-3A00-4534-B7A2-89767F629D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2291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47A6B-0779-48A6-9E10-22A867E16C43}" type="datetimeFigureOut">
              <a:rPr lang="pt-BR" smtClean="0"/>
              <a:t>21/07/2026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BCF2A-3A00-4534-B7A2-89767F629D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4322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47A6B-0779-48A6-9E10-22A867E16C43}" type="datetimeFigureOut">
              <a:rPr lang="pt-BR" smtClean="0"/>
              <a:t>21/07/2026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BCF2A-3A00-4534-B7A2-89767F629D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8311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47A6B-0779-48A6-9E10-22A867E16C43}" type="datetimeFigureOut">
              <a:rPr lang="pt-BR" smtClean="0"/>
              <a:t>21/07/2026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BCF2A-3A00-4534-B7A2-89767F629D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3238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47A6B-0779-48A6-9E10-22A867E16C43}" type="datetimeFigureOut">
              <a:rPr lang="pt-BR" smtClean="0"/>
              <a:t>21/07/2026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BCF2A-3A00-4534-B7A2-89767F629D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5433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47A6B-0779-48A6-9E10-22A867E16C43}" type="datetimeFigureOut">
              <a:rPr lang="pt-BR" smtClean="0"/>
              <a:t>21/07/2026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BCF2A-3A00-4534-B7A2-89767F629D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6465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47A6B-0779-48A6-9E10-22A867E16C43}" type="datetimeFigureOut">
              <a:rPr lang="pt-BR" smtClean="0"/>
              <a:t>21/07/2026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BCF2A-3A00-4534-B7A2-89767F629D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8974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47A6B-0779-48A6-9E10-22A867E16C43}" type="datetimeFigureOut">
              <a:rPr lang="pt-BR" smtClean="0"/>
              <a:t>21/07/2026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BCF2A-3A00-4534-B7A2-89767F629D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0156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47A6B-0779-48A6-9E10-22A867E16C43}" type="datetimeFigureOut">
              <a:rPr lang="pt-BR" smtClean="0"/>
              <a:t>21/07/2026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BCF2A-3A00-4534-B7A2-89767F629D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3301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47A6B-0779-48A6-9E10-22A867E16C43}" type="datetimeFigureOut">
              <a:rPr lang="pt-BR" smtClean="0"/>
              <a:t>21/07/2026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BCF2A-3A00-4534-B7A2-89767F629D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8624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47A6B-0779-48A6-9E10-22A867E16C43}" type="datetimeFigureOut">
              <a:rPr lang="pt-BR" smtClean="0"/>
              <a:t>21/07/2026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BCF2A-3A00-4534-B7A2-89767F629D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1757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C47A6B-0779-48A6-9E10-22A867E16C43}" type="datetimeFigureOut">
              <a:rPr lang="pt-BR" smtClean="0"/>
              <a:t>21/07/2026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2BCF2A-3A00-4534-B7A2-89767F629D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5304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3DBE8F9A-7075-9C3B-6590-A7305B6EE1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3174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6C13CE96-0E69-0BEF-166A-CAACDE2BEC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497997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D547F14-35C6-4567-BE4B-43B97EF732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438" y="5486402"/>
            <a:ext cx="1221125" cy="122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621744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9577E027-A119-536B-F315-40D9B6C9998A}"/>
              </a:ext>
            </a:extLst>
          </p:cNvPr>
          <p:cNvSpPr txBox="1"/>
          <p:nvPr/>
        </p:nvSpPr>
        <p:spPr>
          <a:xfrm>
            <a:off x="0" y="1651590"/>
            <a:ext cx="12192000" cy="35548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7500" b="1" dirty="0"/>
              <a:t>Quando teu Pai revelou o segredo a Maria que, pela força do Espírito, conceberia.</a:t>
            </a:r>
          </a:p>
        </p:txBody>
      </p:sp>
    </p:spTree>
    <p:extLst>
      <p:ext uri="{BB962C8B-B14F-4D97-AF65-F5344CB8AC3E}">
        <p14:creationId xmlns:p14="http://schemas.microsoft.com/office/powerpoint/2010/main" val="429956059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9577E027-A119-536B-F315-40D9B6C9998A}"/>
              </a:ext>
            </a:extLst>
          </p:cNvPr>
          <p:cNvSpPr txBox="1"/>
          <p:nvPr/>
        </p:nvSpPr>
        <p:spPr>
          <a:xfrm>
            <a:off x="0" y="1074509"/>
            <a:ext cx="12192000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7500" b="1" dirty="0"/>
              <a:t>A ti, Jesus, Ela não hesitou logo em responder.</a:t>
            </a:r>
          </a:p>
          <a:p>
            <a:pPr algn="ctr"/>
            <a:r>
              <a:rPr lang="pt-BR" sz="7500" b="1" dirty="0"/>
              <a:t>Faça-se em mim, pobre serva o que a Deus aprouver!</a:t>
            </a:r>
          </a:p>
        </p:txBody>
      </p:sp>
    </p:spTree>
    <p:extLst>
      <p:ext uri="{BB962C8B-B14F-4D97-AF65-F5344CB8AC3E}">
        <p14:creationId xmlns:p14="http://schemas.microsoft.com/office/powerpoint/2010/main" val="1347575572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0C6723E3-2301-3920-FD99-A1533D0A215C}"/>
              </a:ext>
            </a:extLst>
          </p:cNvPr>
          <p:cNvSpPr txBox="1"/>
          <p:nvPr/>
        </p:nvSpPr>
        <p:spPr>
          <a:xfrm>
            <a:off x="0" y="1074509"/>
            <a:ext cx="12192000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7500" b="1" dirty="0"/>
              <a:t>Hoje imitando a Maria que é imagem da Igreja,</a:t>
            </a:r>
          </a:p>
          <a:p>
            <a:pPr algn="ctr"/>
            <a:r>
              <a:rPr lang="pt-BR" sz="7500" b="1" dirty="0"/>
              <a:t>nossa família outra vez te recebe e deseja.</a:t>
            </a:r>
          </a:p>
        </p:txBody>
      </p:sp>
    </p:spTree>
    <p:extLst>
      <p:ext uri="{BB962C8B-B14F-4D97-AF65-F5344CB8AC3E}">
        <p14:creationId xmlns:p14="http://schemas.microsoft.com/office/powerpoint/2010/main" val="1247803748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9577E027-A119-536B-F315-40D9B6C9998A}"/>
              </a:ext>
            </a:extLst>
          </p:cNvPr>
          <p:cNvSpPr txBox="1"/>
          <p:nvPr/>
        </p:nvSpPr>
        <p:spPr>
          <a:xfrm>
            <a:off x="0" y="1074509"/>
            <a:ext cx="12192000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7500" b="1" dirty="0"/>
              <a:t>Cheia de fé, de esperança e de amor, dizer sim a Deus.</a:t>
            </a:r>
          </a:p>
          <a:p>
            <a:pPr algn="ctr"/>
            <a:r>
              <a:rPr lang="pt-BR" sz="7500" b="1" dirty="0"/>
              <a:t>Eis aqui os teus servos, Senhor!</a:t>
            </a:r>
          </a:p>
        </p:txBody>
      </p:sp>
    </p:spTree>
    <p:extLst>
      <p:ext uri="{BB962C8B-B14F-4D97-AF65-F5344CB8AC3E}">
        <p14:creationId xmlns:p14="http://schemas.microsoft.com/office/powerpoint/2010/main" val="3423840068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896F18C6-AA0D-E669-3158-369FF4FD7011}"/>
              </a:ext>
            </a:extLst>
          </p:cNvPr>
          <p:cNvSpPr txBox="1"/>
          <p:nvPr/>
        </p:nvSpPr>
        <p:spPr>
          <a:xfrm>
            <a:off x="0" y="-79653"/>
            <a:ext cx="12192000" cy="70173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7500" b="1" dirty="0"/>
              <a:t>Que a graça de Deus</a:t>
            </a:r>
          </a:p>
          <a:p>
            <a:pPr algn="ctr"/>
            <a:r>
              <a:rPr lang="pt-BR" sz="7500" b="1" dirty="0"/>
              <a:t>cresça em nós sem cessar.</a:t>
            </a:r>
          </a:p>
          <a:p>
            <a:pPr algn="ctr"/>
            <a:r>
              <a:rPr lang="pt-BR" sz="7500" b="1" dirty="0"/>
              <a:t>E de Ti, nosso Pai, venha o Espírito Santo de amor.</a:t>
            </a:r>
          </a:p>
          <a:p>
            <a:pPr algn="ctr"/>
            <a:r>
              <a:rPr lang="pt-BR" sz="7500" b="1" dirty="0"/>
              <a:t>Pra gerar e formar,</a:t>
            </a:r>
          </a:p>
          <a:p>
            <a:pPr algn="ctr"/>
            <a:r>
              <a:rPr lang="pt-BR" sz="7500" b="1" dirty="0"/>
              <a:t>Cristo em nós.</a:t>
            </a:r>
          </a:p>
        </p:txBody>
      </p:sp>
    </p:spTree>
    <p:extLst>
      <p:ext uri="{BB962C8B-B14F-4D97-AF65-F5344CB8AC3E}">
        <p14:creationId xmlns:p14="http://schemas.microsoft.com/office/powerpoint/2010/main" val="1201268373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07AA8271-6E41-98E1-8131-4FCB31595CD0}"/>
              </a:ext>
            </a:extLst>
          </p:cNvPr>
          <p:cNvSpPr txBox="1"/>
          <p:nvPr/>
        </p:nvSpPr>
        <p:spPr>
          <a:xfrm>
            <a:off x="0" y="1074509"/>
            <a:ext cx="12192000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7500" b="1" dirty="0"/>
              <a:t>Por um decreto do Pai Ela foi escolhida.</a:t>
            </a:r>
          </a:p>
          <a:p>
            <a:pPr algn="ctr"/>
            <a:r>
              <a:rPr lang="pt-BR" sz="7500" b="1" dirty="0"/>
              <a:t>Para gerar-te, ó Senhor, que és origem da vida.</a:t>
            </a:r>
          </a:p>
        </p:txBody>
      </p:sp>
    </p:spTree>
    <p:extLst>
      <p:ext uri="{BB962C8B-B14F-4D97-AF65-F5344CB8AC3E}">
        <p14:creationId xmlns:p14="http://schemas.microsoft.com/office/powerpoint/2010/main" val="3916891795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07AA8271-6E41-98E1-8131-4FCB31595CD0}"/>
              </a:ext>
            </a:extLst>
          </p:cNvPr>
          <p:cNvSpPr txBox="1"/>
          <p:nvPr/>
        </p:nvSpPr>
        <p:spPr>
          <a:xfrm>
            <a:off x="0" y="1074509"/>
            <a:ext cx="12192000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7500" b="1" dirty="0"/>
              <a:t>Cheia do Espírito Santo no corpo e no coração,</a:t>
            </a:r>
          </a:p>
          <a:p>
            <a:pPr algn="ctr"/>
            <a:r>
              <a:rPr lang="pt-BR" sz="7500" b="1" dirty="0"/>
              <a:t>foi quem melhor cooperou com a Tua missão.</a:t>
            </a:r>
          </a:p>
        </p:txBody>
      </p:sp>
    </p:spTree>
    <p:extLst>
      <p:ext uri="{BB962C8B-B14F-4D97-AF65-F5344CB8AC3E}">
        <p14:creationId xmlns:p14="http://schemas.microsoft.com/office/powerpoint/2010/main" val="204856774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38A1C9B7-C372-82EF-DD88-A0EA3C767431}"/>
              </a:ext>
            </a:extLst>
          </p:cNvPr>
          <p:cNvSpPr txBox="1"/>
          <p:nvPr/>
        </p:nvSpPr>
        <p:spPr>
          <a:xfrm>
            <a:off x="0" y="1074509"/>
            <a:ext cx="12192000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7500" b="1" dirty="0"/>
              <a:t>Na comunhão recebemos o Espírito Santo</a:t>
            </a:r>
          </a:p>
          <a:p>
            <a:pPr algn="ctr"/>
            <a:r>
              <a:rPr lang="pt-BR" sz="7500" b="1" dirty="0"/>
              <a:t>e vem contigo Jesus, o teu Pai</a:t>
            </a:r>
          </a:p>
          <a:p>
            <a:pPr algn="ctr"/>
            <a:r>
              <a:rPr lang="pt-BR" sz="7500" b="1" dirty="0"/>
              <a:t>sacrossanto.</a:t>
            </a:r>
          </a:p>
        </p:txBody>
      </p:sp>
    </p:spTree>
    <p:extLst>
      <p:ext uri="{BB962C8B-B14F-4D97-AF65-F5344CB8AC3E}">
        <p14:creationId xmlns:p14="http://schemas.microsoft.com/office/powerpoint/2010/main" val="60959419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38A1C9B7-C372-82EF-DD88-A0EA3C767431}"/>
              </a:ext>
            </a:extLst>
          </p:cNvPr>
          <p:cNvSpPr txBox="1"/>
          <p:nvPr/>
        </p:nvSpPr>
        <p:spPr>
          <a:xfrm>
            <a:off x="0" y="1074509"/>
            <a:ext cx="12192000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7500" b="1" dirty="0"/>
              <a:t>Vamos agora ajudar-te no plano da salvação.</a:t>
            </a:r>
          </a:p>
          <a:p>
            <a:pPr algn="ctr"/>
            <a:r>
              <a:rPr lang="pt-BR" sz="7500" b="1" dirty="0"/>
              <a:t>Eis aqui os</a:t>
            </a:r>
          </a:p>
          <a:p>
            <a:pPr algn="ctr"/>
            <a:r>
              <a:rPr lang="pt-BR" sz="7500" b="1" dirty="0"/>
              <a:t>teus servos, Senhor!</a:t>
            </a:r>
          </a:p>
        </p:txBody>
      </p:sp>
    </p:spTree>
    <p:extLst>
      <p:ext uri="{BB962C8B-B14F-4D97-AF65-F5344CB8AC3E}">
        <p14:creationId xmlns:p14="http://schemas.microsoft.com/office/powerpoint/2010/main" val="8451091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A606CC21-EDA4-142C-5A3B-F6655764951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5C20B7EC-3675-E32B-9FD2-396E501993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17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104248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896F18C6-AA0D-E669-3158-369FF4FD7011}"/>
              </a:ext>
            </a:extLst>
          </p:cNvPr>
          <p:cNvSpPr txBox="1"/>
          <p:nvPr/>
        </p:nvSpPr>
        <p:spPr>
          <a:xfrm>
            <a:off x="0" y="-79653"/>
            <a:ext cx="12192000" cy="70173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7500" b="1" dirty="0"/>
              <a:t>Que a graça de Deus</a:t>
            </a:r>
          </a:p>
          <a:p>
            <a:pPr algn="ctr"/>
            <a:r>
              <a:rPr lang="pt-BR" sz="7500" b="1" dirty="0"/>
              <a:t>cresça em nós sem cessar.</a:t>
            </a:r>
          </a:p>
          <a:p>
            <a:pPr algn="ctr"/>
            <a:r>
              <a:rPr lang="pt-BR" sz="7500" b="1" dirty="0"/>
              <a:t>E de Ti, nosso Pai, venha o Espírito Santo de amor.</a:t>
            </a:r>
          </a:p>
          <a:p>
            <a:pPr algn="ctr"/>
            <a:r>
              <a:rPr lang="pt-BR" sz="7500" b="1" dirty="0"/>
              <a:t>Pra gerar e formar,</a:t>
            </a:r>
          </a:p>
          <a:p>
            <a:pPr algn="ctr"/>
            <a:r>
              <a:rPr lang="pt-BR" sz="7500" b="1" dirty="0"/>
              <a:t>Cristo em nós.</a:t>
            </a:r>
          </a:p>
        </p:txBody>
      </p:sp>
    </p:spTree>
    <p:extLst>
      <p:ext uri="{BB962C8B-B14F-4D97-AF65-F5344CB8AC3E}">
        <p14:creationId xmlns:p14="http://schemas.microsoft.com/office/powerpoint/2010/main" val="1111046061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D547F14-35C6-4567-BE4B-43B97EF732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438" y="5486402"/>
            <a:ext cx="1221125" cy="122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449768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BC399B3B-A404-2F9B-D877-643BFDF61D30}"/>
              </a:ext>
            </a:extLst>
          </p:cNvPr>
          <p:cNvSpPr txBox="1"/>
          <p:nvPr/>
        </p:nvSpPr>
        <p:spPr>
          <a:xfrm>
            <a:off x="0" y="497428"/>
            <a:ext cx="12192000" cy="58631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7500" b="1" dirty="0"/>
              <a:t>A aurora precede o nascer do sol, que vem trazer luz e calor pra semente brotar.</a:t>
            </a:r>
          </a:p>
          <a:p>
            <a:pPr algn="ctr"/>
            <a:r>
              <a:rPr lang="pt-BR" sz="7500" b="1" dirty="0"/>
              <a:t>Maria, tu és a Aurora,</a:t>
            </a:r>
          </a:p>
          <a:p>
            <a:pPr algn="ctr"/>
            <a:r>
              <a:rPr lang="pt-BR" sz="7500" b="1" dirty="0"/>
              <a:t>Jesus é o Sol, o calor.</a:t>
            </a:r>
          </a:p>
        </p:txBody>
      </p:sp>
    </p:spTree>
    <p:extLst>
      <p:ext uri="{BB962C8B-B14F-4D97-AF65-F5344CB8AC3E}">
        <p14:creationId xmlns:p14="http://schemas.microsoft.com/office/powerpoint/2010/main" val="3290216077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BC399B3B-A404-2F9B-D877-643BFDF61D30}"/>
              </a:ext>
            </a:extLst>
          </p:cNvPr>
          <p:cNvSpPr txBox="1"/>
          <p:nvPr/>
        </p:nvSpPr>
        <p:spPr>
          <a:xfrm>
            <a:off x="0" y="2228671"/>
            <a:ext cx="12192000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7500" b="1" dirty="0"/>
              <a:t>E o meu coração é a semente que vai germinar neste amor!</a:t>
            </a:r>
          </a:p>
        </p:txBody>
      </p:sp>
    </p:spTree>
    <p:extLst>
      <p:ext uri="{BB962C8B-B14F-4D97-AF65-F5344CB8AC3E}">
        <p14:creationId xmlns:p14="http://schemas.microsoft.com/office/powerpoint/2010/main" val="834440084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B6F11221-F024-BC34-E59A-DF77E8CB5E86}"/>
              </a:ext>
            </a:extLst>
          </p:cNvPr>
          <p:cNvSpPr txBox="1"/>
          <p:nvPr/>
        </p:nvSpPr>
        <p:spPr>
          <a:xfrm>
            <a:off x="0" y="-79653"/>
            <a:ext cx="12192000" cy="70173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7500" b="1" dirty="0"/>
              <a:t>Não deixa o teu povo esperar em vão.</a:t>
            </a:r>
          </a:p>
          <a:p>
            <a:pPr algn="ctr"/>
            <a:r>
              <a:rPr lang="pt-BR" sz="7500" b="1" dirty="0"/>
              <a:t>Um mundo sem ódio e rancor onde reina o perdão.</a:t>
            </a:r>
          </a:p>
          <a:p>
            <a:pPr algn="ctr"/>
            <a:r>
              <a:rPr lang="pt-BR" sz="7500" b="1" dirty="0"/>
              <a:t>Maria do Amém, do Aleluia, escuta do povo o clamor:</a:t>
            </a:r>
          </a:p>
        </p:txBody>
      </p:sp>
    </p:spTree>
    <p:extLst>
      <p:ext uri="{BB962C8B-B14F-4D97-AF65-F5344CB8AC3E}">
        <p14:creationId xmlns:p14="http://schemas.microsoft.com/office/powerpoint/2010/main" val="735271403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B6F11221-F024-BC34-E59A-DF77E8CB5E86}"/>
              </a:ext>
            </a:extLst>
          </p:cNvPr>
          <p:cNvSpPr txBox="1"/>
          <p:nvPr/>
        </p:nvSpPr>
        <p:spPr>
          <a:xfrm>
            <a:off x="0" y="2228671"/>
            <a:ext cx="12192000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7500" b="1" dirty="0"/>
              <a:t>De teu coração sempre aberto nos mande Jesus Redentor!</a:t>
            </a:r>
          </a:p>
        </p:txBody>
      </p:sp>
    </p:spTree>
    <p:extLst>
      <p:ext uri="{BB962C8B-B14F-4D97-AF65-F5344CB8AC3E}">
        <p14:creationId xmlns:p14="http://schemas.microsoft.com/office/powerpoint/2010/main" val="3180441243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E0777D8B-2B27-B7D5-EDA3-58916EF3B08A}"/>
              </a:ext>
            </a:extLst>
          </p:cNvPr>
          <p:cNvSpPr txBox="1"/>
          <p:nvPr/>
        </p:nvSpPr>
        <p:spPr>
          <a:xfrm>
            <a:off x="0" y="0"/>
            <a:ext cx="12192000" cy="58631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7500" b="1" dirty="0"/>
              <a:t>Contigo a esperança da paz floriu nos passos do povo que vês caminhar neste chão. Maria, tu és a alegria dos pobres sem voz e sem vez.</a:t>
            </a:r>
          </a:p>
        </p:txBody>
      </p:sp>
    </p:spTree>
    <p:extLst>
      <p:ext uri="{BB962C8B-B14F-4D97-AF65-F5344CB8AC3E}">
        <p14:creationId xmlns:p14="http://schemas.microsoft.com/office/powerpoint/2010/main" val="2469233644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E0777D8B-2B27-B7D5-EDA3-58916EF3B08A}"/>
              </a:ext>
            </a:extLst>
          </p:cNvPr>
          <p:cNvSpPr txBox="1"/>
          <p:nvPr/>
        </p:nvSpPr>
        <p:spPr>
          <a:xfrm>
            <a:off x="0" y="1651590"/>
            <a:ext cx="12192000" cy="35548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7500" b="1" dirty="0"/>
              <a:t>Plantaste confiança na gente mostrando o teu modo de ser! </a:t>
            </a:r>
          </a:p>
        </p:txBody>
      </p:sp>
    </p:spTree>
    <p:extLst>
      <p:ext uri="{BB962C8B-B14F-4D97-AF65-F5344CB8AC3E}">
        <p14:creationId xmlns:p14="http://schemas.microsoft.com/office/powerpoint/2010/main" val="2032162466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D547F14-35C6-4567-BE4B-43B97EF732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438" y="5486402"/>
            <a:ext cx="1221125" cy="122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470388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6E82E58D-A867-3F52-2ED5-62A69C65730E}"/>
              </a:ext>
            </a:extLst>
          </p:cNvPr>
          <p:cNvSpPr txBox="1"/>
          <p:nvPr/>
        </p:nvSpPr>
        <p:spPr>
          <a:xfrm>
            <a:off x="0" y="2921169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4400" dirty="0"/>
              <a:t>Oração pelas Crianças</a:t>
            </a:r>
          </a:p>
        </p:txBody>
      </p:sp>
    </p:spTree>
    <p:extLst>
      <p:ext uri="{BB962C8B-B14F-4D97-AF65-F5344CB8AC3E}">
        <p14:creationId xmlns:p14="http://schemas.microsoft.com/office/powerpoint/2010/main" val="42827810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D547F14-35C6-4567-BE4B-43B97EF732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438" y="5486402"/>
            <a:ext cx="1221125" cy="122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510071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7C61D591-D39A-FA66-6168-9898AE31E054}"/>
              </a:ext>
            </a:extLst>
          </p:cNvPr>
          <p:cNvSpPr txBox="1"/>
          <p:nvPr/>
        </p:nvSpPr>
        <p:spPr>
          <a:xfrm>
            <a:off x="0" y="497428"/>
            <a:ext cx="12192000" cy="58631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7500" dirty="0"/>
              <a:t>Senhor Jesus Cristo, considerai a inocência destas crianças e a devoção de seus pais e dignai-vos abençoá-las hoje, por nosso intermédio a fim de que</a:t>
            </a:r>
          </a:p>
        </p:txBody>
      </p:sp>
    </p:spTree>
    <p:extLst>
      <p:ext uri="{BB962C8B-B14F-4D97-AF65-F5344CB8AC3E}">
        <p14:creationId xmlns:p14="http://schemas.microsoft.com/office/powerpoint/2010/main" val="2913229625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701F8DD6-8F4E-7E55-9C65-D063980614BB}"/>
              </a:ext>
            </a:extLst>
          </p:cNvPr>
          <p:cNvSpPr txBox="1"/>
          <p:nvPr/>
        </p:nvSpPr>
        <p:spPr>
          <a:xfrm>
            <a:off x="0" y="-79653"/>
            <a:ext cx="12192000" cy="70173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7500" dirty="0"/>
              <a:t>cresçam sempre em vossa graça e misericórdia, vos amem e vos respeitem, guardem vossos mandamentos e alcancem seguramente o fim desejado. </a:t>
            </a:r>
          </a:p>
        </p:txBody>
      </p:sp>
    </p:spTree>
    <p:extLst>
      <p:ext uri="{BB962C8B-B14F-4D97-AF65-F5344CB8AC3E}">
        <p14:creationId xmlns:p14="http://schemas.microsoft.com/office/powerpoint/2010/main" val="3378829114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E01D63A2-3ECE-764D-6634-1B2E5D1AC961}"/>
              </a:ext>
            </a:extLst>
          </p:cNvPr>
          <p:cNvSpPr txBox="1"/>
          <p:nvPr/>
        </p:nvSpPr>
        <p:spPr>
          <a:xfrm>
            <a:off x="0" y="-79653"/>
            <a:ext cx="12192000" cy="70173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7500" dirty="0"/>
              <a:t>Nós vos pedimos, por Vós, Salvador do mundo, que viveis e reinais com Deus Pai, na unidade do Espírito Santo.</a:t>
            </a:r>
          </a:p>
          <a:p>
            <a:pPr algn="ctr"/>
            <a:endParaRPr lang="pt-BR" sz="7500" dirty="0"/>
          </a:p>
          <a:p>
            <a:pPr algn="ctr"/>
            <a:r>
              <a:rPr lang="pt-BR" sz="7500" b="1" dirty="0"/>
              <a:t>Amém.</a:t>
            </a:r>
          </a:p>
        </p:txBody>
      </p:sp>
    </p:spTree>
    <p:extLst>
      <p:ext uri="{BB962C8B-B14F-4D97-AF65-F5344CB8AC3E}">
        <p14:creationId xmlns:p14="http://schemas.microsoft.com/office/powerpoint/2010/main" val="563202048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D547F14-35C6-4567-BE4B-43B97EF732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438" y="5486402"/>
            <a:ext cx="1221125" cy="122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587759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A5E88009-468C-F0D9-8FCD-5C18BF1560EB}"/>
              </a:ext>
            </a:extLst>
          </p:cNvPr>
          <p:cNvSpPr txBox="1"/>
          <p:nvPr/>
        </p:nvSpPr>
        <p:spPr>
          <a:xfrm>
            <a:off x="0" y="3044279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4400" dirty="0"/>
              <a:t>Oração Pelos Enfermos</a:t>
            </a:r>
          </a:p>
        </p:txBody>
      </p:sp>
    </p:spTree>
    <p:extLst>
      <p:ext uri="{BB962C8B-B14F-4D97-AF65-F5344CB8AC3E}">
        <p14:creationId xmlns:p14="http://schemas.microsoft.com/office/powerpoint/2010/main" val="668505928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5DD6A383-E2F6-1B63-0CBE-3206EACE5757}"/>
              </a:ext>
            </a:extLst>
          </p:cNvPr>
          <p:cNvSpPr txBox="1"/>
          <p:nvPr/>
        </p:nvSpPr>
        <p:spPr>
          <a:xfrm>
            <a:off x="0" y="497428"/>
            <a:ext cx="12192000" cy="58631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7500" dirty="0"/>
              <a:t>Senhor, que assumistes as nossas enfermidades e suportastes as nossas dores.</a:t>
            </a:r>
          </a:p>
          <a:p>
            <a:pPr algn="ctr"/>
            <a:endParaRPr lang="pt-BR" sz="7500" b="1" dirty="0">
              <a:solidFill>
                <a:srgbClr val="FFC000"/>
              </a:solidFill>
            </a:endParaRPr>
          </a:p>
          <a:p>
            <a:pPr algn="ctr"/>
            <a:r>
              <a:rPr lang="pt-BR" sz="7500" b="1" dirty="0"/>
              <a:t>Tende piedade de nós.</a:t>
            </a:r>
            <a:endParaRPr lang="pt-BR" sz="7500" dirty="0"/>
          </a:p>
        </p:txBody>
      </p:sp>
    </p:spTree>
    <p:extLst>
      <p:ext uri="{BB962C8B-B14F-4D97-AF65-F5344CB8AC3E}">
        <p14:creationId xmlns:p14="http://schemas.microsoft.com/office/powerpoint/2010/main" val="2568414510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1CDEE517-B6B7-3610-CED8-84A65505AD59}"/>
              </a:ext>
            </a:extLst>
          </p:cNvPr>
          <p:cNvSpPr txBox="1"/>
          <p:nvPr/>
        </p:nvSpPr>
        <p:spPr>
          <a:xfrm>
            <a:off x="0" y="-79653"/>
            <a:ext cx="12192000" cy="70173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7500" dirty="0"/>
              <a:t>Cristo que, tendo pena da multidão, passastes pela terra fazendo o bem e curando os enfermos.</a:t>
            </a:r>
          </a:p>
          <a:p>
            <a:pPr algn="ctr"/>
            <a:endParaRPr lang="pt-BR" sz="7500" dirty="0"/>
          </a:p>
          <a:p>
            <a:pPr algn="ctr"/>
            <a:r>
              <a:rPr lang="pt-BR" sz="7500" b="1" dirty="0"/>
              <a:t>Tende piedade de nós.</a:t>
            </a:r>
          </a:p>
        </p:txBody>
      </p:sp>
    </p:spTree>
    <p:extLst>
      <p:ext uri="{BB962C8B-B14F-4D97-AF65-F5344CB8AC3E}">
        <p14:creationId xmlns:p14="http://schemas.microsoft.com/office/powerpoint/2010/main" val="4208537567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E7E9BA3C-8E22-5B67-9ABD-04913C00A758}"/>
              </a:ext>
            </a:extLst>
          </p:cNvPr>
          <p:cNvSpPr txBox="1"/>
          <p:nvPr/>
        </p:nvSpPr>
        <p:spPr>
          <a:xfrm>
            <a:off x="0" y="497428"/>
            <a:ext cx="12192000" cy="58631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7500" dirty="0"/>
              <a:t>Senhor, que mandastes os vossos Apóstolos impor as mãos sobre os doentes.</a:t>
            </a:r>
          </a:p>
          <a:p>
            <a:pPr algn="ctr"/>
            <a:endParaRPr lang="pt-BR" sz="7500" dirty="0"/>
          </a:p>
          <a:p>
            <a:pPr algn="ctr"/>
            <a:r>
              <a:rPr lang="pt-BR" sz="7500" b="1" dirty="0"/>
              <a:t>Tende piedade de nós.</a:t>
            </a:r>
          </a:p>
        </p:txBody>
      </p:sp>
    </p:spTree>
    <p:extLst>
      <p:ext uri="{BB962C8B-B14F-4D97-AF65-F5344CB8AC3E}">
        <p14:creationId xmlns:p14="http://schemas.microsoft.com/office/powerpoint/2010/main" val="3528340415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737A3E83-CE3F-DB24-4B40-34BDD5C9F8AA}"/>
              </a:ext>
            </a:extLst>
          </p:cNvPr>
          <p:cNvSpPr txBox="1"/>
          <p:nvPr/>
        </p:nvSpPr>
        <p:spPr>
          <a:xfrm>
            <a:off x="0" y="-79653"/>
            <a:ext cx="12192000" cy="70173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7500" dirty="0"/>
              <a:t>Curai, Redentor nosso, pela graça do Espírito Santo, os sofrimentos de nossos enfermos.</a:t>
            </a:r>
          </a:p>
          <a:p>
            <a:pPr algn="ctr"/>
            <a:r>
              <a:rPr lang="pt-BR" sz="7500" dirty="0"/>
              <a:t>Sarai suas feridas e afastai deles todos os sofrimentos</a:t>
            </a:r>
          </a:p>
        </p:txBody>
      </p:sp>
    </p:spTree>
    <p:extLst>
      <p:ext uri="{BB962C8B-B14F-4D97-AF65-F5344CB8AC3E}">
        <p14:creationId xmlns:p14="http://schemas.microsoft.com/office/powerpoint/2010/main" val="3502301565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81FFF6AB-0684-428A-8AA0-B9EE7392616D}"/>
              </a:ext>
            </a:extLst>
          </p:cNvPr>
          <p:cNvSpPr txBox="1"/>
          <p:nvPr/>
        </p:nvSpPr>
        <p:spPr>
          <a:xfrm>
            <a:off x="0" y="-79653"/>
            <a:ext cx="12192000" cy="70173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7500" dirty="0"/>
              <a:t>espirituais e corporais. Concedei-lhes plena saúde de alma e corpo a fim de que, restabelecidos por vossa misericórdia, possam retornar as suas atividades.   </a:t>
            </a:r>
            <a:r>
              <a:rPr lang="pt-BR" sz="7500" b="1" dirty="0"/>
              <a:t>Amém.</a:t>
            </a:r>
          </a:p>
        </p:txBody>
      </p:sp>
    </p:spTree>
    <p:extLst>
      <p:ext uri="{BB962C8B-B14F-4D97-AF65-F5344CB8AC3E}">
        <p14:creationId xmlns:p14="http://schemas.microsoft.com/office/powerpoint/2010/main" val="26533692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EAF4A38A-42C1-DDAF-71D0-52930475EA0A}"/>
              </a:ext>
            </a:extLst>
          </p:cNvPr>
          <p:cNvSpPr txBox="1"/>
          <p:nvPr/>
        </p:nvSpPr>
        <p:spPr>
          <a:xfrm>
            <a:off x="0" y="58846"/>
            <a:ext cx="12192000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Mãe do Perpétuo Socorro, Virgem Rainha do Céu,</a:t>
            </a:r>
          </a:p>
          <a:p>
            <a:pPr algn="ctr"/>
            <a:r>
              <a:rPr lang="pt-BR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menina jovem e pobre,</a:t>
            </a:r>
          </a:p>
          <a:p>
            <a:pPr algn="ctr"/>
            <a:r>
              <a:rPr lang="pt-BR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tornou se a Mãe de Deus.</a:t>
            </a:r>
          </a:p>
          <a:p>
            <a:pPr algn="ctr"/>
            <a:r>
              <a:rPr lang="pt-BR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Fica conosco Maria,</a:t>
            </a:r>
          </a:p>
          <a:p>
            <a:pPr algn="ctr"/>
            <a:r>
              <a:rPr lang="pt-BR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também somos filhos teus.</a:t>
            </a:r>
          </a:p>
        </p:txBody>
      </p:sp>
    </p:spTree>
    <p:extLst>
      <p:ext uri="{BB962C8B-B14F-4D97-AF65-F5344CB8AC3E}">
        <p14:creationId xmlns:p14="http://schemas.microsoft.com/office/powerpoint/2010/main" val="1009775616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C589C7D7-07CE-4884-C244-33C4066C90B6}"/>
              </a:ext>
            </a:extLst>
          </p:cNvPr>
          <p:cNvSpPr txBox="1"/>
          <p:nvPr/>
        </p:nvSpPr>
        <p:spPr>
          <a:xfrm>
            <a:off x="0" y="305068"/>
            <a:ext cx="12192000" cy="624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8000" dirty="0"/>
              <a:t>Ó Deus, em cuja paixão tanta dor sofreu vossa Mãe, fazei que por vossa misericórdia, lembrando-nos de tudo o que ela sofreu,</a:t>
            </a:r>
            <a:endParaRPr lang="pt-BR" sz="8000" b="1" dirty="0"/>
          </a:p>
        </p:txBody>
      </p:sp>
    </p:spTree>
    <p:extLst>
      <p:ext uri="{BB962C8B-B14F-4D97-AF65-F5344CB8AC3E}">
        <p14:creationId xmlns:p14="http://schemas.microsoft.com/office/powerpoint/2010/main" val="1835602064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C589C7D7-07CE-4884-C244-33C4066C90B6}"/>
              </a:ext>
            </a:extLst>
          </p:cNvPr>
          <p:cNvSpPr txBox="1"/>
          <p:nvPr/>
        </p:nvSpPr>
        <p:spPr>
          <a:xfrm>
            <a:off x="0" y="305068"/>
            <a:ext cx="12192000" cy="624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8000" dirty="0"/>
              <a:t>consigamos, nós e nossos enfermos, participar dos ditosos frutos de vossa Páscoa.</a:t>
            </a:r>
          </a:p>
          <a:p>
            <a:pPr algn="ctr"/>
            <a:r>
              <a:rPr lang="pt-BR" sz="8000" b="1" dirty="0"/>
              <a:t>Amém.</a:t>
            </a:r>
          </a:p>
        </p:txBody>
      </p:sp>
    </p:spTree>
    <p:extLst>
      <p:ext uri="{BB962C8B-B14F-4D97-AF65-F5344CB8AC3E}">
        <p14:creationId xmlns:p14="http://schemas.microsoft.com/office/powerpoint/2010/main" val="3059573111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D547F14-35C6-4567-BE4B-43B97EF732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438" y="5486402"/>
            <a:ext cx="1221125" cy="122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438389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F4D9DCBF-CCC3-2A34-FF5E-A788E0B51D97}"/>
              </a:ext>
            </a:extLst>
          </p:cNvPr>
          <p:cNvSpPr txBox="1"/>
          <p:nvPr/>
        </p:nvSpPr>
        <p:spPr>
          <a:xfrm>
            <a:off x="0" y="58846"/>
            <a:ext cx="12192000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7200" dirty="0"/>
              <a:t>1. Vamos Jesus passeia na minha vida, quero voltar aos lugares em que fiquei só.</a:t>
            </a:r>
          </a:p>
          <a:p>
            <a:pPr algn="ctr"/>
            <a:r>
              <a:rPr lang="pt-BR" sz="7200" dirty="0"/>
              <a:t>Quero voltar lá contigo, vendo que estavas comigo, quero sentir Teu amor a me embalar.</a:t>
            </a:r>
          </a:p>
        </p:txBody>
      </p:sp>
    </p:spTree>
    <p:extLst>
      <p:ext uri="{BB962C8B-B14F-4D97-AF65-F5344CB8AC3E}">
        <p14:creationId xmlns:p14="http://schemas.microsoft.com/office/powerpoint/2010/main" val="3935968997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4B8B3CDA-D41D-6381-0F55-658ADAD21E26}"/>
              </a:ext>
            </a:extLst>
          </p:cNvPr>
          <p:cNvSpPr txBox="1"/>
          <p:nvPr/>
        </p:nvSpPr>
        <p:spPr>
          <a:xfrm>
            <a:off x="0" y="1166842"/>
            <a:ext cx="1219200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7200" b="1" dirty="0"/>
              <a:t>Cura, Senhor, onde dói. </a:t>
            </a:r>
          </a:p>
          <a:p>
            <a:pPr algn="ctr"/>
            <a:r>
              <a:rPr lang="pt-BR" sz="7200" b="1" dirty="0"/>
              <a:t>Cura, Senhor, bem aqui.</a:t>
            </a:r>
          </a:p>
          <a:p>
            <a:pPr algn="ctr"/>
            <a:r>
              <a:rPr lang="pt-BR" sz="7200" b="1" dirty="0"/>
              <a:t>Cura, Senhor, onde eu não posso ir. </a:t>
            </a:r>
            <a:r>
              <a:rPr lang="pt-BR" sz="4800" dirty="0"/>
              <a:t>(bis)</a:t>
            </a:r>
          </a:p>
        </p:txBody>
      </p:sp>
    </p:spTree>
    <p:extLst>
      <p:ext uri="{BB962C8B-B14F-4D97-AF65-F5344CB8AC3E}">
        <p14:creationId xmlns:p14="http://schemas.microsoft.com/office/powerpoint/2010/main" val="2956457228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F4D9DCBF-CCC3-2A34-FF5E-A788E0B51D97}"/>
              </a:ext>
            </a:extLst>
          </p:cNvPr>
          <p:cNvSpPr txBox="1"/>
          <p:nvPr/>
        </p:nvSpPr>
        <p:spPr>
          <a:xfrm>
            <a:off x="0" y="58846"/>
            <a:ext cx="12192000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7200" dirty="0"/>
              <a:t>2. Quando a lembrança me faz adormecer, sabes que a espada da dor entra em meu ser.</a:t>
            </a:r>
          </a:p>
          <a:p>
            <a:pPr algn="ctr"/>
            <a:r>
              <a:rPr lang="pt-BR" sz="7200" dirty="0"/>
              <a:t>Tu me carregas nos braços, leva-me com Teu abraço, sinto minha alma a chorar junto de Ti.</a:t>
            </a:r>
          </a:p>
        </p:txBody>
      </p:sp>
    </p:spTree>
    <p:extLst>
      <p:ext uri="{BB962C8B-B14F-4D97-AF65-F5344CB8AC3E}">
        <p14:creationId xmlns:p14="http://schemas.microsoft.com/office/powerpoint/2010/main" val="3038172346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4B8B3CDA-D41D-6381-0F55-658ADAD21E26}"/>
              </a:ext>
            </a:extLst>
          </p:cNvPr>
          <p:cNvSpPr txBox="1"/>
          <p:nvPr/>
        </p:nvSpPr>
        <p:spPr>
          <a:xfrm>
            <a:off x="0" y="1166842"/>
            <a:ext cx="1219200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7200" b="1" dirty="0"/>
              <a:t>Cura, Senhor, onde dói. </a:t>
            </a:r>
          </a:p>
          <a:p>
            <a:pPr algn="ctr"/>
            <a:r>
              <a:rPr lang="pt-BR" sz="7200" b="1" dirty="0"/>
              <a:t>Cura, Senhor, bem aqui.</a:t>
            </a:r>
          </a:p>
          <a:p>
            <a:pPr algn="ctr"/>
            <a:r>
              <a:rPr lang="pt-BR" sz="7200" b="1" dirty="0"/>
              <a:t>Cura, Senhor, onde eu não posso ir. </a:t>
            </a:r>
            <a:r>
              <a:rPr lang="pt-BR" sz="4800" dirty="0"/>
              <a:t>(bis)</a:t>
            </a:r>
          </a:p>
        </p:txBody>
      </p:sp>
    </p:spTree>
    <p:extLst>
      <p:ext uri="{BB962C8B-B14F-4D97-AF65-F5344CB8AC3E}">
        <p14:creationId xmlns:p14="http://schemas.microsoft.com/office/powerpoint/2010/main" val="1964416757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F4D9DCBF-CCC3-2A34-FF5E-A788E0B51D97}"/>
              </a:ext>
            </a:extLst>
          </p:cNvPr>
          <p:cNvSpPr txBox="1"/>
          <p:nvPr/>
        </p:nvSpPr>
        <p:spPr>
          <a:xfrm>
            <a:off x="0" y="320456"/>
            <a:ext cx="12192000" cy="62170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6800" dirty="0"/>
              <a:t>3</a:t>
            </a:r>
            <a:r>
              <a:rPr lang="pt-BR" sz="6600" dirty="0"/>
              <a:t>. Tantas lembranças eu quero esquecer, deixam um vazio em Minh ‘alma e em meu viver.</a:t>
            </a:r>
          </a:p>
          <a:p>
            <a:pPr algn="ctr"/>
            <a:r>
              <a:rPr lang="pt-BR" sz="6600" dirty="0"/>
              <a:t>Toma, Senhor, meu espaço Te entrego todo cansaço, quero acordar com Tua paz a me aquecer.</a:t>
            </a:r>
          </a:p>
        </p:txBody>
      </p:sp>
    </p:spTree>
    <p:extLst>
      <p:ext uri="{BB962C8B-B14F-4D97-AF65-F5344CB8AC3E}">
        <p14:creationId xmlns:p14="http://schemas.microsoft.com/office/powerpoint/2010/main" val="901125747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4B8B3CDA-D41D-6381-0F55-658ADAD21E26}"/>
              </a:ext>
            </a:extLst>
          </p:cNvPr>
          <p:cNvSpPr txBox="1"/>
          <p:nvPr/>
        </p:nvSpPr>
        <p:spPr>
          <a:xfrm>
            <a:off x="0" y="1166842"/>
            <a:ext cx="1219200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7200" b="1" dirty="0"/>
              <a:t>Cura, Senhor, onde dói. </a:t>
            </a:r>
          </a:p>
          <a:p>
            <a:pPr algn="ctr"/>
            <a:r>
              <a:rPr lang="pt-BR" sz="7200" b="1" dirty="0"/>
              <a:t>Cura, Senhor, bem aqui.</a:t>
            </a:r>
          </a:p>
          <a:p>
            <a:pPr algn="ctr"/>
            <a:r>
              <a:rPr lang="pt-BR" sz="7200" b="1" dirty="0"/>
              <a:t>Cura, Senhor, onde eu não posso ir. </a:t>
            </a:r>
            <a:r>
              <a:rPr lang="pt-BR" sz="4800" dirty="0"/>
              <a:t>(bis)</a:t>
            </a:r>
          </a:p>
        </p:txBody>
      </p:sp>
    </p:spTree>
    <p:extLst>
      <p:ext uri="{BB962C8B-B14F-4D97-AF65-F5344CB8AC3E}">
        <p14:creationId xmlns:p14="http://schemas.microsoft.com/office/powerpoint/2010/main" val="2220186237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D547F14-35C6-4567-BE4B-43B97EF732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438" y="5486402"/>
            <a:ext cx="1221125" cy="122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6366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AF188C53-38A0-2B07-3296-D00EDBFE8BB5}"/>
              </a:ext>
            </a:extLst>
          </p:cNvPr>
          <p:cNvSpPr txBox="1"/>
          <p:nvPr/>
        </p:nvSpPr>
        <p:spPr>
          <a:xfrm>
            <a:off x="0" y="920621"/>
            <a:ext cx="12192000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8000" dirty="0"/>
              <a:t>Deus te chamou pra ser Mãe de Jesus e você disse sim, quero tornar-me igual a você quando ele chamar a mim.</a:t>
            </a:r>
          </a:p>
        </p:txBody>
      </p:sp>
    </p:spTree>
    <p:extLst>
      <p:ext uri="{BB962C8B-B14F-4D97-AF65-F5344CB8AC3E}">
        <p14:creationId xmlns:p14="http://schemas.microsoft.com/office/powerpoint/2010/main" val="3924472937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AE70C5BA-1939-3A08-5E02-C5147949216A}"/>
              </a:ext>
            </a:extLst>
          </p:cNvPr>
          <p:cNvSpPr txBox="1"/>
          <p:nvPr/>
        </p:nvSpPr>
        <p:spPr>
          <a:xfrm>
            <a:off x="0" y="2921169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dirty="0"/>
              <a:t>Invocação a São José</a:t>
            </a:r>
          </a:p>
        </p:txBody>
      </p:sp>
    </p:spTree>
    <p:extLst>
      <p:ext uri="{BB962C8B-B14F-4D97-AF65-F5344CB8AC3E}">
        <p14:creationId xmlns:p14="http://schemas.microsoft.com/office/powerpoint/2010/main" val="1703068466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9B2169A3-6071-8605-9625-A93C040C7D47}"/>
              </a:ext>
            </a:extLst>
          </p:cNvPr>
          <p:cNvSpPr txBox="1"/>
          <p:nvPr/>
        </p:nvSpPr>
        <p:spPr>
          <a:xfrm>
            <a:off x="0" y="58846"/>
            <a:ext cx="12192000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7200" b="1" dirty="0"/>
              <a:t>Glorioso Patriarca São José, cujo poder consegue tornar possíveis as coisas impossíveis, vinde em minha ajuda nestes momentos de angústia e dificuldade.</a:t>
            </a:r>
          </a:p>
        </p:txBody>
      </p:sp>
    </p:spTree>
    <p:extLst>
      <p:ext uri="{BB962C8B-B14F-4D97-AF65-F5344CB8AC3E}">
        <p14:creationId xmlns:p14="http://schemas.microsoft.com/office/powerpoint/2010/main" val="4180530957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49853DE1-8072-4203-505A-6692ED60D1CD}"/>
              </a:ext>
            </a:extLst>
          </p:cNvPr>
          <p:cNvSpPr txBox="1"/>
          <p:nvPr/>
        </p:nvSpPr>
        <p:spPr>
          <a:xfrm>
            <a:off x="0" y="151179"/>
            <a:ext cx="12192000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7000" b="1" dirty="0"/>
              <a:t>Tomai sob a vossa proteção as situações tão graves e difíceis que Vos confio, para que obtenham uma solução feliz. Meu amado Pai, toda a minha confiança está colocada em Vós. </a:t>
            </a:r>
          </a:p>
        </p:txBody>
      </p:sp>
    </p:spTree>
    <p:extLst>
      <p:ext uri="{BB962C8B-B14F-4D97-AF65-F5344CB8AC3E}">
        <p14:creationId xmlns:p14="http://schemas.microsoft.com/office/powerpoint/2010/main" val="3105816413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5E74088C-EC57-CD07-8DD9-BA314F9D8C61}"/>
              </a:ext>
            </a:extLst>
          </p:cNvPr>
          <p:cNvSpPr txBox="1"/>
          <p:nvPr/>
        </p:nvSpPr>
        <p:spPr>
          <a:xfrm>
            <a:off x="0" y="151179"/>
            <a:ext cx="12192000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7000" b="1" dirty="0"/>
              <a:t>Que não se diga que eu Vos invoquei em vão, e dado que tudo podeis junto de Jesus e Maria, mostrai-me que a vossa bondade é tão grande como o vosso poder.  </a:t>
            </a:r>
            <a:r>
              <a:rPr lang="pt-BR" sz="7000" b="1" dirty="0">
                <a:solidFill>
                  <a:srgbClr val="FFC000"/>
                </a:solidFill>
              </a:rPr>
              <a:t> </a:t>
            </a:r>
            <a:r>
              <a:rPr lang="pt-BR" sz="7000" b="1" dirty="0"/>
              <a:t>Amém.</a:t>
            </a:r>
          </a:p>
        </p:txBody>
      </p:sp>
    </p:spTree>
    <p:extLst>
      <p:ext uri="{BB962C8B-B14F-4D97-AF65-F5344CB8AC3E}">
        <p14:creationId xmlns:p14="http://schemas.microsoft.com/office/powerpoint/2010/main" val="718398151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D547F14-35C6-4567-BE4B-43B97EF732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438" y="5486402"/>
            <a:ext cx="1221125" cy="122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336511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A944B77E-1698-72A3-FD6E-7731EFBBD693}"/>
              </a:ext>
            </a:extLst>
          </p:cNvPr>
          <p:cNvSpPr txBox="1"/>
          <p:nvPr/>
        </p:nvSpPr>
        <p:spPr>
          <a:xfrm>
            <a:off x="1524000" y="2921169"/>
            <a:ext cx="9144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4400" dirty="0"/>
              <a:t>Benção da Água da Saúde</a:t>
            </a:r>
          </a:p>
        </p:txBody>
      </p:sp>
    </p:spTree>
    <p:extLst>
      <p:ext uri="{BB962C8B-B14F-4D97-AF65-F5344CB8AC3E}">
        <p14:creationId xmlns:p14="http://schemas.microsoft.com/office/powerpoint/2010/main" val="2221996813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7262CC56-8790-70B7-1589-D67B5E39ADAE}"/>
              </a:ext>
            </a:extLst>
          </p:cNvPr>
          <p:cNvSpPr txBox="1"/>
          <p:nvPr/>
        </p:nvSpPr>
        <p:spPr>
          <a:xfrm>
            <a:off x="0" y="151179"/>
            <a:ext cx="12192000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7000" dirty="0"/>
              <a:t>Abençoai, Senhor, pela intercessão de Nossa Senhora do Perpétuo Socorro, esta água que vossos filhos aqui trouxeram. Que seu uso leve todos a cumprir a Vontade do Pai. </a:t>
            </a:r>
          </a:p>
        </p:txBody>
      </p:sp>
    </p:spTree>
    <p:extLst>
      <p:ext uri="{BB962C8B-B14F-4D97-AF65-F5344CB8AC3E}">
        <p14:creationId xmlns:p14="http://schemas.microsoft.com/office/powerpoint/2010/main" val="2204046973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4046AF2D-436A-EE3D-968E-601B5F8CC565}"/>
              </a:ext>
            </a:extLst>
          </p:cNvPr>
          <p:cNvSpPr txBox="1"/>
          <p:nvPr/>
        </p:nvSpPr>
        <p:spPr>
          <a:xfrm>
            <a:off x="0" y="151179"/>
            <a:ext cx="12192000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7000" dirty="0"/>
              <a:t>Seja ela em suas casas um sinal de vossa presença salvadora. Seja também um motivo de fé e confiança para as mães que esperam o nascimento de seus filhinhos. </a:t>
            </a:r>
          </a:p>
        </p:txBody>
      </p:sp>
    </p:spTree>
    <p:extLst>
      <p:ext uri="{BB962C8B-B14F-4D97-AF65-F5344CB8AC3E}">
        <p14:creationId xmlns:p14="http://schemas.microsoft.com/office/powerpoint/2010/main" val="2329893637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9F6F54D0-5B40-A2EF-281E-8BF1E7C47BEB}"/>
              </a:ext>
            </a:extLst>
          </p:cNvPr>
          <p:cNvSpPr txBox="1"/>
          <p:nvPr/>
        </p:nvSpPr>
        <p:spPr>
          <a:xfrm>
            <a:off x="0" y="151179"/>
            <a:ext cx="12192000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7000" dirty="0"/>
              <a:t>Que elas alcancem a graça de levá-los sãos e salvos às águas do Batismo. Em nome do Pai </a:t>
            </a:r>
            <a:r>
              <a:rPr lang="pt-BR" sz="7000" dirty="0">
                <a:latin typeface="Copperplate Gothic Light" panose="020E0507020206020404" pitchFamily="34" charset="0"/>
              </a:rPr>
              <a:t>+</a:t>
            </a:r>
            <a:r>
              <a:rPr lang="pt-BR" sz="7000" dirty="0"/>
              <a:t> e do Filho e do Espírito Santo.</a:t>
            </a:r>
          </a:p>
          <a:p>
            <a:pPr algn="ctr"/>
            <a:endParaRPr lang="pt-BR" sz="7000" dirty="0"/>
          </a:p>
          <a:p>
            <a:pPr algn="ctr"/>
            <a:r>
              <a:rPr lang="pt-BR" sz="7000" b="1" dirty="0"/>
              <a:t>Amém.</a:t>
            </a:r>
          </a:p>
        </p:txBody>
      </p:sp>
    </p:spTree>
    <p:extLst>
      <p:ext uri="{BB962C8B-B14F-4D97-AF65-F5344CB8AC3E}">
        <p14:creationId xmlns:p14="http://schemas.microsoft.com/office/powerpoint/2010/main" val="1152864681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D547F14-35C6-4567-BE4B-43B97EF732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438" y="5486402"/>
            <a:ext cx="1221125" cy="122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8340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EAF4A38A-42C1-DDAF-71D0-52930475EA0A}"/>
              </a:ext>
            </a:extLst>
          </p:cNvPr>
          <p:cNvSpPr txBox="1"/>
          <p:nvPr/>
        </p:nvSpPr>
        <p:spPr>
          <a:xfrm>
            <a:off x="0" y="58846"/>
            <a:ext cx="12192000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Mãe do Perpétuo Socorro, Virgem Rainha do Céu,</a:t>
            </a:r>
          </a:p>
          <a:p>
            <a:pPr algn="ctr"/>
            <a:r>
              <a:rPr lang="pt-BR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menina jovem e pobre,</a:t>
            </a:r>
          </a:p>
          <a:p>
            <a:pPr algn="ctr"/>
            <a:r>
              <a:rPr lang="pt-BR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tornou se a Mãe de Deus.</a:t>
            </a:r>
          </a:p>
          <a:p>
            <a:pPr algn="ctr"/>
            <a:r>
              <a:rPr lang="pt-BR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Fica conosco Maria,</a:t>
            </a:r>
          </a:p>
          <a:p>
            <a:pPr algn="ctr"/>
            <a:r>
              <a:rPr lang="pt-BR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também somos filhos teus.</a:t>
            </a:r>
          </a:p>
        </p:txBody>
      </p:sp>
    </p:spTree>
    <p:extLst>
      <p:ext uri="{BB962C8B-B14F-4D97-AF65-F5344CB8AC3E}">
        <p14:creationId xmlns:p14="http://schemas.microsoft.com/office/powerpoint/2010/main" val="454219358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DB4DE377-7169-176E-13EF-A7FB8CBB6C5E}"/>
              </a:ext>
            </a:extLst>
          </p:cNvPr>
          <p:cNvSpPr txBox="1"/>
          <p:nvPr/>
        </p:nvSpPr>
        <p:spPr>
          <a:xfrm>
            <a:off x="1835728" y="3044280"/>
            <a:ext cx="852054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4400" dirty="0"/>
              <a:t>Benção dos Objetos de Devoção</a:t>
            </a:r>
          </a:p>
        </p:txBody>
      </p:sp>
    </p:spTree>
    <p:extLst>
      <p:ext uri="{BB962C8B-B14F-4D97-AF65-F5344CB8AC3E}">
        <p14:creationId xmlns:p14="http://schemas.microsoft.com/office/powerpoint/2010/main" val="3834692973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40213299-FA6C-FB69-DE08-A5F64B5BC34A}"/>
              </a:ext>
            </a:extLst>
          </p:cNvPr>
          <p:cNvSpPr txBox="1"/>
          <p:nvPr/>
        </p:nvSpPr>
        <p:spPr>
          <a:xfrm>
            <a:off x="0" y="0"/>
            <a:ext cx="12192000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7000" dirty="0"/>
              <a:t>Deus, cuja palavra santifica todas as coisas, lance a vossa benção </a:t>
            </a:r>
            <a:r>
              <a:rPr lang="pt-BR" sz="7000" dirty="0">
                <a:latin typeface="Copperplate Gothic Bold" panose="020E0705020206020404" pitchFamily="34" charset="0"/>
              </a:rPr>
              <a:t>+</a:t>
            </a:r>
            <a:r>
              <a:rPr lang="pt-BR" sz="7000" dirty="0"/>
              <a:t> sobre estas criaturas. Concedei que todo aquele que, entre ações de graças, as usar de acordo com vossa Lei e Vontade, </a:t>
            </a:r>
          </a:p>
        </p:txBody>
      </p:sp>
    </p:spTree>
    <p:extLst>
      <p:ext uri="{BB962C8B-B14F-4D97-AF65-F5344CB8AC3E}">
        <p14:creationId xmlns:p14="http://schemas.microsoft.com/office/powerpoint/2010/main" val="1903635471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AC123265-2B35-1891-44C1-503A311F93B9}"/>
              </a:ext>
            </a:extLst>
          </p:cNvPr>
          <p:cNvSpPr txBox="1"/>
          <p:nvPr/>
        </p:nvSpPr>
        <p:spPr>
          <a:xfrm>
            <a:off x="0" y="151179"/>
            <a:ext cx="12192000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7000" dirty="0"/>
              <a:t>pela invocação do vosso Santíssimo Nome, receba de Vós a saúde do corpo e a</a:t>
            </a:r>
          </a:p>
          <a:p>
            <a:pPr algn="ctr"/>
            <a:r>
              <a:rPr lang="pt-BR" sz="7000" dirty="0"/>
              <a:t>proteção da alma.</a:t>
            </a:r>
          </a:p>
          <a:p>
            <a:pPr algn="ctr"/>
            <a:r>
              <a:rPr lang="pt-BR" sz="7000" dirty="0"/>
              <a:t>Por Cristo, nosso Senhor.</a:t>
            </a:r>
          </a:p>
          <a:p>
            <a:pPr algn="ctr"/>
            <a:r>
              <a:rPr lang="pt-BR" sz="7000" b="1" dirty="0"/>
              <a:t>Amém.</a:t>
            </a:r>
          </a:p>
        </p:txBody>
      </p:sp>
    </p:spTree>
    <p:extLst>
      <p:ext uri="{BB962C8B-B14F-4D97-AF65-F5344CB8AC3E}">
        <p14:creationId xmlns:p14="http://schemas.microsoft.com/office/powerpoint/2010/main" val="81929063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D547F14-35C6-4567-BE4B-43B97EF732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438" y="5486402"/>
            <a:ext cx="1221125" cy="122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849899"/>
      </p:ext>
    </p:extLst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AA5089E3-9A8D-A147-582B-8AF2F6821A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5047" y="428"/>
            <a:ext cx="5561905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903379"/>
      </p:ext>
    </p:extLst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D547F14-35C6-4567-BE4B-43B97EF732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438" y="5486402"/>
            <a:ext cx="1221125" cy="122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5248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AF188C53-38A0-2B07-3296-D00EDBFE8BB5}"/>
              </a:ext>
            </a:extLst>
          </p:cNvPr>
          <p:cNvSpPr txBox="1"/>
          <p:nvPr/>
        </p:nvSpPr>
        <p:spPr>
          <a:xfrm>
            <a:off x="0" y="920621"/>
            <a:ext cx="12192000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8000" dirty="0"/>
              <a:t>Foste fiel aos planos de Deus, pura de coração,</a:t>
            </a:r>
          </a:p>
          <a:p>
            <a:pPr algn="ctr"/>
            <a:r>
              <a:rPr lang="pt-BR" sz="8000" dirty="0"/>
              <a:t>de geração em geração,</a:t>
            </a:r>
          </a:p>
          <a:p>
            <a:pPr algn="ctr"/>
            <a:r>
              <a:rPr lang="pt-BR" sz="8000" dirty="0"/>
              <a:t>bendita te chamarão.</a:t>
            </a:r>
          </a:p>
        </p:txBody>
      </p:sp>
    </p:spTree>
    <p:extLst>
      <p:ext uri="{BB962C8B-B14F-4D97-AF65-F5344CB8AC3E}">
        <p14:creationId xmlns:p14="http://schemas.microsoft.com/office/powerpoint/2010/main" val="7276841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EAF4A38A-42C1-DDAF-71D0-52930475EA0A}"/>
              </a:ext>
            </a:extLst>
          </p:cNvPr>
          <p:cNvSpPr txBox="1"/>
          <p:nvPr/>
        </p:nvSpPr>
        <p:spPr>
          <a:xfrm>
            <a:off x="0" y="58846"/>
            <a:ext cx="12192000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Mãe do Perpétuo Socorro, Virgem Rainha do Céu,</a:t>
            </a:r>
          </a:p>
          <a:p>
            <a:pPr algn="ctr"/>
            <a:r>
              <a:rPr lang="pt-BR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menina jovem e pobre,</a:t>
            </a:r>
          </a:p>
          <a:p>
            <a:pPr algn="ctr"/>
            <a:r>
              <a:rPr lang="pt-BR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tornou se a Mãe de Deus.</a:t>
            </a:r>
          </a:p>
          <a:p>
            <a:pPr algn="ctr"/>
            <a:r>
              <a:rPr lang="pt-BR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Fica conosco Maria,</a:t>
            </a:r>
          </a:p>
          <a:p>
            <a:pPr algn="ctr"/>
            <a:r>
              <a:rPr lang="pt-BR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também somos filhos teus.</a:t>
            </a:r>
          </a:p>
        </p:txBody>
      </p:sp>
    </p:spTree>
    <p:extLst>
      <p:ext uri="{BB962C8B-B14F-4D97-AF65-F5344CB8AC3E}">
        <p14:creationId xmlns:p14="http://schemas.microsoft.com/office/powerpoint/2010/main" val="5233849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AF188C53-38A0-2B07-3296-D00EDBFE8BB5}"/>
              </a:ext>
            </a:extLst>
          </p:cNvPr>
          <p:cNvSpPr txBox="1"/>
          <p:nvPr/>
        </p:nvSpPr>
        <p:spPr>
          <a:xfrm>
            <a:off x="0" y="305068"/>
            <a:ext cx="12192000" cy="624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8000" dirty="0"/>
              <a:t>Chegou um anjo de Nosso Senhor, o Espírito te envolveu, do livro</a:t>
            </a:r>
          </a:p>
          <a:p>
            <a:pPr algn="ctr"/>
            <a:r>
              <a:rPr lang="pt-BR" sz="8000" dirty="0"/>
              <a:t>sagrado pra sempre ficou,</a:t>
            </a:r>
          </a:p>
          <a:p>
            <a:pPr algn="ctr"/>
            <a:r>
              <a:rPr lang="pt-BR" sz="8000" dirty="0"/>
              <a:t>o que o Profeta escreveu.</a:t>
            </a:r>
          </a:p>
        </p:txBody>
      </p:sp>
    </p:spTree>
    <p:extLst>
      <p:ext uri="{BB962C8B-B14F-4D97-AF65-F5344CB8AC3E}">
        <p14:creationId xmlns:p14="http://schemas.microsoft.com/office/powerpoint/2010/main" val="18018521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EAF4A38A-42C1-DDAF-71D0-52930475EA0A}"/>
              </a:ext>
            </a:extLst>
          </p:cNvPr>
          <p:cNvSpPr txBox="1"/>
          <p:nvPr/>
        </p:nvSpPr>
        <p:spPr>
          <a:xfrm>
            <a:off x="0" y="58846"/>
            <a:ext cx="12192000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Mãe do Perpétuo Socorro, Virgem Rainha do Céu,</a:t>
            </a:r>
          </a:p>
          <a:p>
            <a:pPr algn="ctr"/>
            <a:r>
              <a:rPr lang="pt-BR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menina jovem e pobre,</a:t>
            </a:r>
          </a:p>
          <a:p>
            <a:pPr algn="ctr"/>
            <a:r>
              <a:rPr lang="pt-BR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tornou se a Mãe de Deus.</a:t>
            </a:r>
          </a:p>
          <a:p>
            <a:pPr algn="ctr"/>
            <a:r>
              <a:rPr lang="pt-BR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Fica conosco Maria,</a:t>
            </a:r>
          </a:p>
          <a:p>
            <a:pPr algn="ctr"/>
            <a:r>
              <a:rPr lang="pt-BR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também somos filhos teus.</a:t>
            </a:r>
          </a:p>
        </p:txBody>
      </p:sp>
    </p:spTree>
    <p:extLst>
      <p:ext uri="{BB962C8B-B14F-4D97-AF65-F5344CB8AC3E}">
        <p14:creationId xmlns:p14="http://schemas.microsoft.com/office/powerpoint/2010/main" val="30626273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736C9278-4348-5B27-E988-1625C470A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8287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D547F14-35C6-4567-BE4B-43B97EF732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438" y="5486402"/>
            <a:ext cx="1221125" cy="122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1021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9D26A1C1-557C-990B-B262-31B32CCB1797}"/>
              </a:ext>
            </a:extLst>
          </p:cNvPr>
          <p:cNvSpPr txBox="1"/>
          <p:nvPr/>
        </p:nvSpPr>
        <p:spPr>
          <a:xfrm>
            <a:off x="0" y="920621"/>
            <a:ext cx="12192000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 Nome do Pai do Filho</a:t>
            </a:r>
          </a:p>
          <a:p>
            <a:pPr algn="ctr"/>
            <a:r>
              <a:rPr lang="pt-BR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do Espírito Santo.</a:t>
            </a:r>
          </a:p>
          <a:p>
            <a:pPr algn="ctr"/>
            <a:endParaRPr lang="pt-BR" sz="8000" dirty="0"/>
          </a:p>
          <a:p>
            <a:pPr algn="ctr"/>
            <a:r>
              <a:rPr lang="pt-BR" sz="8000" b="1" dirty="0"/>
              <a:t>Amém.</a:t>
            </a:r>
          </a:p>
        </p:txBody>
      </p:sp>
    </p:spTree>
    <p:extLst>
      <p:ext uri="{BB962C8B-B14F-4D97-AF65-F5344CB8AC3E}">
        <p14:creationId xmlns:p14="http://schemas.microsoft.com/office/powerpoint/2010/main" val="8855170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D547F14-35C6-4567-BE4B-43B97EF732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438" y="5486402"/>
            <a:ext cx="1221125" cy="122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2987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9611C84D-03FC-8649-5107-4580F185E743}"/>
              </a:ext>
            </a:extLst>
          </p:cNvPr>
          <p:cNvSpPr txBox="1"/>
          <p:nvPr/>
        </p:nvSpPr>
        <p:spPr>
          <a:xfrm>
            <a:off x="0" y="305068"/>
            <a:ext cx="12192000" cy="624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8000" dirty="0"/>
              <a:t>O Deus da esperança, que nos cumula de toda alegria e paz em nossa fé, pela ação do Espírito Santo, esteja convosco.</a:t>
            </a:r>
          </a:p>
        </p:txBody>
      </p:sp>
    </p:spTree>
    <p:extLst>
      <p:ext uri="{BB962C8B-B14F-4D97-AF65-F5344CB8AC3E}">
        <p14:creationId xmlns:p14="http://schemas.microsoft.com/office/powerpoint/2010/main" val="17410242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9611C84D-03FC-8649-5107-4580F185E743}"/>
              </a:ext>
            </a:extLst>
          </p:cNvPr>
          <p:cNvSpPr txBox="1"/>
          <p:nvPr/>
        </p:nvSpPr>
        <p:spPr>
          <a:xfrm>
            <a:off x="0" y="2151727"/>
            <a:ext cx="1219200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8000" b="1" dirty="0"/>
              <a:t>Bendito seja Deus que nos uniu no amor de Cristo.</a:t>
            </a:r>
          </a:p>
        </p:txBody>
      </p:sp>
    </p:spTree>
    <p:extLst>
      <p:ext uri="{BB962C8B-B14F-4D97-AF65-F5344CB8AC3E}">
        <p14:creationId xmlns:p14="http://schemas.microsoft.com/office/powerpoint/2010/main" val="6577822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D547F14-35C6-4567-BE4B-43B97EF732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438" y="5486402"/>
            <a:ext cx="1221125" cy="122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1787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B18340E6-66F8-5DCC-82C8-BAE235619298}"/>
              </a:ext>
            </a:extLst>
          </p:cNvPr>
          <p:cNvSpPr txBox="1"/>
          <p:nvPr/>
        </p:nvSpPr>
        <p:spPr>
          <a:xfrm>
            <a:off x="0" y="2459504"/>
            <a:ext cx="121920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6000" dirty="0"/>
              <a:t>oferecimento</a:t>
            </a:r>
          </a:p>
          <a:p>
            <a:pPr algn="ctr"/>
            <a:r>
              <a:rPr lang="pt-BR" sz="6000" dirty="0"/>
              <a:t>(ajoelhados)</a:t>
            </a:r>
          </a:p>
        </p:txBody>
      </p:sp>
    </p:spTree>
    <p:extLst>
      <p:ext uri="{BB962C8B-B14F-4D97-AF65-F5344CB8AC3E}">
        <p14:creationId xmlns:p14="http://schemas.microsoft.com/office/powerpoint/2010/main" val="3085734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046F7E47-242D-2A17-B44C-D5872EB46B21}"/>
              </a:ext>
            </a:extLst>
          </p:cNvPr>
          <p:cNvSpPr txBox="1"/>
          <p:nvPr/>
        </p:nvSpPr>
        <p:spPr>
          <a:xfrm>
            <a:off x="0" y="497428"/>
            <a:ext cx="12192000" cy="58631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7500" b="1" dirty="0"/>
              <a:t>Ó Mãe do Perpétuo Socorro, eu vos ofereço esta novena por intenção dos doentes, dos aflitos e atribulados,</a:t>
            </a:r>
          </a:p>
          <a:p>
            <a:pPr algn="ctr"/>
            <a:r>
              <a:rPr lang="pt-BR" sz="7500" b="1" dirty="0"/>
              <a:t> dos pobres e pecadores,</a:t>
            </a:r>
          </a:p>
        </p:txBody>
      </p:sp>
    </p:spTree>
    <p:extLst>
      <p:ext uri="{BB962C8B-B14F-4D97-AF65-F5344CB8AC3E}">
        <p14:creationId xmlns:p14="http://schemas.microsoft.com/office/powerpoint/2010/main" val="18105685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046F7E47-242D-2A17-B44C-D5872EB46B21}"/>
              </a:ext>
            </a:extLst>
          </p:cNvPr>
          <p:cNvSpPr txBox="1"/>
          <p:nvPr/>
        </p:nvSpPr>
        <p:spPr>
          <a:xfrm>
            <a:off x="0" y="497428"/>
            <a:ext cx="12192000" cy="58631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7500" b="1" dirty="0"/>
              <a:t>pelos sacerdotes e missionários, pelas vocações sacerdotais, diaconais, religiosas,</a:t>
            </a:r>
          </a:p>
          <a:p>
            <a:pPr algn="ctr"/>
            <a:r>
              <a:rPr lang="pt-BR" sz="7500" b="1" dirty="0"/>
              <a:t> missionárias, leigas </a:t>
            </a:r>
          </a:p>
        </p:txBody>
      </p:sp>
    </p:spTree>
    <p:extLst>
      <p:ext uri="{BB962C8B-B14F-4D97-AF65-F5344CB8AC3E}">
        <p14:creationId xmlns:p14="http://schemas.microsoft.com/office/powerpoint/2010/main" val="7647900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9DCD0255-A4D4-5EFD-292D-9640A11A4034}"/>
              </a:ext>
            </a:extLst>
          </p:cNvPr>
          <p:cNvSpPr txBox="1"/>
          <p:nvPr/>
        </p:nvSpPr>
        <p:spPr>
          <a:xfrm>
            <a:off x="1" y="-79653"/>
            <a:ext cx="12191999" cy="70173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7500" b="1" dirty="0"/>
              <a:t>e por minhas intenções particulares.</a:t>
            </a:r>
          </a:p>
          <a:p>
            <a:pPr algn="ctr"/>
            <a:r>
              <a:rPr lang="pt-BR" sz="7500" b="1" dirty="0"/>
              <a:t>Dignai-vos atender-me bondosamente.</a:t>
            </a:r>
          </a:p>
          <a:p>
            <a:pPr algn="ctr"/>
            <a:endParaRPr lang="pt-BR" sz="7500" b="1" dirty="0"/>
          </a:p>
          <a:p>
            <a:pPr algn="ctr"/>
            <a:r>
              <a:rPr lang="pt-BR" sz="7500" b="1" dirty="0"/>
              <a:t>Amém.</a:t>
            </a:r>
          </a:p>
        </p:txBody>
      </p:sp>
    </p:spTree>
    <p:extLst>
      <p:ext uri="{BB962C8B-B14F-4D97-AF65-F5344CB8AC3E}">
        <p14:creationId xmlns:p14="http://schemas.microsoft.com/office/powerpoint/2010/main" val="31631843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977DA2FE-7BDA-0B50-C9DB-87072ADD58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9168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D547F14-35C6-4567-BE4B-43B97EF732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438" y="5486402"/>
            <a:ext cx="1221125" cy="122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5829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32AE669D-81D6-FA0A-BDFA-E4F38131AD31}"/>
              </a:ext>
            </a:extLst>
          </p:cNvPr>
          <p:cNvSpPr txBox="1"/>
          <p:nvPr/>
        </p:nvSpPr>
        <p:spPr>
          <a:xfrm>
            <a:off x="0" y="2921168"/>
            <a:ext cx="1219199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Oração à Mãe do Perpétuo Socorro</a:t>
            </a:r>
          </a:p>
        </p:txBody>
      </p:sp>
    </p:spTree>
    <p:extLst>
      <p:ext uri="{BB962C8B-B14F-4D97-AF65-F5344CB8AC3E}">
        <p14:creationId xmlns:p14="http://schemas.microsoft.com/office/powerpoint/2010/main" val="8848300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24594B72-368D-BF96-5664-6C5D7FDE9055}"/>
              </a:ext>
            </a:extLst>
          </p:cNvPr>
          <p:cNvSpPr txBox="1"/>
          <p:nvPr/>
        </p:nvSpPr>
        <p:spPr>
          <a:xfrm>
            <a:off x="0" y="497428"/>
            <a:ext cx="12192000" cy="58631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7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Ó Mãe do Perpétuo Socorro, concedei-me a graça de invocar sempre o vosso nome poderosíssimo,  pois é o nosso socorro durante a vida</a:t>
            </a:r>
          </a:p>
        </p:txBody>
      </p:sp>
    </p:spTree>
    <p:extLst>
      <p:ext uri="{BB962C8B-B14F-4D97-AF65-F5344CB8AC3E}">
        <p14:creationId xmlns:p14="http://schemas.microsoft.com/office/powerpoint/2010/main" val="17762655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28229508-EC6D-67DA-BC2A-2434E27114C3}"/>
              </a:ext>
            </a:extLst>
          </p:cNvPr>
          <p:cNvSpPr txBox="1"/>
          <p:nvPr/>
        </p:nvSpPr>
        <p:spPr>
          <a:xfrm>
            <a:off x="0" y="-79653"/>
            <a:ext cx="12192000" cy="70173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7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a nossa salvação na ocasião da morte.</a:t>
            </a:r>
          </a:p>
          <a:p>
            <a:pPr algn="ctr"/>
            <a:r>
              <a:rPr lang="pt-BR" sz="7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Ó Maria, Virgem dulcíssima e puríssima,  que o vosso nome seja doravante a aspiração de minha alma. </a:t>
            </a:r>
          </a:p>
        </p:txBody>
      </p:sp>
    </p:spTree>
    <p:extLst>
      <p:ext uri="{BB962C8B-B14F-4D97-AF65-F5344CB8AC3E}">
        <p14:creationId xmlns:p14="http://schemas.microsoft.com/office/powerpoint/2010/main" val="19420116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069C8DC8-3AAA-85F4-4B17-89BC584C9C1A}"/>
              </a:ext>
            </a:extLst>
          </p:cNvPr>
          <p:cNvSpPr txBox="1"/>
          <p:nvPr/>
        </p:nvSpPr>
        <p:spPr>
          <a:xfrm>
            <a:off x="0" y="497428"/>
            <a:ext cx="12192000" cy="58631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7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Ó minha soberana, não vos tardeis em me socorrer, quando eu vos invocar,  pois em todas as tentações que me assaltarem, </a:t>
            </a:r>
          </a:p>
        </p:txBody>
      </p:sp>
    </p:spTree>
    <p:extLst>
      <p:ext uri="{BB962C8B-B14F-4D97-AF65-F5344CB8AC3E}">
        <p14:creationId xmlns:p14="http://schemas.microsoft.com/office/powerpoint/2010/main" val="361849409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730EB7DB-BE79-5010-7AAF-850F5E84D4EB}"/>
              </a:ext>
            </a:extLst>
          </p:cNvPr>
          <p:cNvSpPr txBox="1"/>
          <p:nvPr/>
        </p:nvSpPr>
        <p:spPr>
          <a:xfrm>
            <a:off x="0" y="-79653"/>
            <a:ext cx="12192000" cy="70173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7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 todas as minhas necessidades, nunca deixarei de vos invocar,</a:t>
            </a:r>
          </a:p>
          <a:p>
            <a:pPr algn="ctr"/>
            <a:r>
              <a:rPr lang="pt-BR" sz="7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repetindo sempre:</a:t>
            </a:r>
          </a:p>
          <a:p>
            <a:pPr algn="ctr"/>
            <a:r>
              <a:rPr lang="pt-BR" sz="7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Ó Maria! Ó Maria!</a:t>
            </a:r>
          </a:p>
          <a:p>
            <a:pPr algn="ctr"/>
            <a:r>
              <a:rPr lang="pt-BR" sz="7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 força, que ternura, </a:t>
            </a:r>
          </a:p>
        </p:txBody>
      </p:sp>
    </p:spTree>
    <p:extLst>
      <p:ext uri="{BB962C8B-B14F-4D97-AF65-F5344CB8AC3E}">
        <p14:creationId xmlns:p14="http://schemas.microsoft.com/office/powerpoint/2010/main" val="28736713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166F39F3-F016-10D0-07DD-1B55947A2FA3}"/>
              </a:ext>
            </a:extLst>
          </p:cNvPr>
          <p:cNvSpPr txBox="1"/>
          <p:nvPr/>
        </p:nvSpPr>
        <p:spPr>
          <a:xfrm>
            <a:off x="0" y="-79653"/>
            <a:ext cx="12192000" cy="70173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7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 doçura, que confiança sente a minha alma quando pronuncia vosso bendito nome, quando penso em vós!</a:t>
            </a:r>
          </a:p>
          <a:p>
            <a:pPr algn="ctr"/>
            <a:r>
              <a:rPr lang="pt-BR" sz="7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Agradeço ao Senhor </a:t>
            </a:r>
          </a:p>
          <a:p>
            <a:pPr algn="ctr"/>
            <a:r>
              <a:rPr lang="pt-BR" sz="7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vos ter dado esse nome</a:t>
            </a:r>
          </a:p>
        </p:txBody>
      </p:sp>
    </p:spTree>
    <p:extLst>
      <p:ext uri="{BB962C8B-B14F-4D97-AF65-F5344CB8AC3E}">
        <p14:creationId xmlns:p14="http://schemas.microsoft.com/office/powerpoint/2010/main" val="296910898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166F39F3-F016-10D0-07DD-1B55947A2FA3}"/>
              </a:ext>
            </a:extLst>
          </p:cNvPr>
          <p:cNvSpPr txBox="1"/>
          <p:nvPr/>
        </p:nvSpPr>
        <p:spPr>
          <a:xfrm>
            <a:off x="0" y="497428"/>
            <a:ext cx="12192000" cy="58631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7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tão doce, tão amável, tão Santo, tão poderoso</a:t>
            </a:r>
          </a:p>
          <a:p>
            <a:pPr algn="ctr"/>
            <a:r>
              <a:rPr lang="pt-BR" sz="7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 meu bem.</a:t>
            </a:r>
          </a:p>
          <a:p>
            <a:pPr algn="ctr"/>
            <a:r>
              <a:rPr lang="pt-BR" sz="7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Mas, não me contentarei de pronunciá-lo com amor.</a:t>
            </a:r>
          </a:p>
        </p:txBody>
      </p:sp>
    </p:spTree>
    <p:extLst>
      <p:ext uri="{BB962C8B-B14F-4D97-AF65-F5344CB8AC3E}">
        <p14:creationId xmlns:p14="http://schemas.microsoft.com/office/powerpoint/2010/main" val="126510614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0F2BC748-930A-AFDC-9087-798EB6F52905}"/>
              </a:ext>
            </a:extLst>
          </p:cNvPr>
          <p:cNvSpPr txBox="1"/>
          <p:nvPr/>
        </p:nvSpPr>
        <p:spPr>
          <a:xfrm>
            <a:off x="0" y="-79653"/>
            <a:ext cx="12192000" cy="70173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7500" b="1" dirty="0"/>
              <a:t>Quero que o amor</a:t>
            </a:r>
          </a:p>
          <a:p>
            <a:pPr algn="ctr"/>
            <a:r>
              <a:rPr lang="pt-BR" sz="7500" b="1" dirty="0"/>
              <a:t>que vos dedico,</a:t>
            </a:r>
          </a:p>
          <a:p>
            <a:pPr algn="ctr"/>
            <a:r>
              <a:rPr lang="pt-BR" sz="7500" b="1" dirty="0"/>
              <a:t>me lembre, sem cessar,</a:t>
            </a:r>
          </a:p>
          <a:p>
            <a:pPr algn="ctr"/>
            <a:r>
              <a:rPr lang="pt-BR" sz="7500" b="1" dirty="0"/>
              <a:t>que vos devo invocar:</a:t>
            </a:r>
          </a:p>
          <a:p>
            <a:pPr algn="ctr"/>
            <a:endParaRPr lang="pt-BR" sz="7500" b="1" dirty="0"/>
          </a:p>
          <a:p>
            <a:pPr algn="ctr"/>
            <a:r>
              <a:rPr lang="pt-BR" sz="7500" b="1" dirty="0"/>
              <a:t>Ó Mãe do Perpétuo Socorro!</a:t>
            </a:r>
          </a:p>
        </p:txBody>
      </p:sp>
    </p:spTree>
    <p:extLst>
      <p:ext uri="{BB962C8B-B14F-4D97-AF65-F5344CB8AC3E}">
        <p14:creationId xmlns:p14="http://schemas.microsoft.com/office/powerpoint/2010/main" val="166394056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D547F14-35C6-4567-BE4B-43B97EF732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438" y="5486402"/>
            <a:ext cx="1221125" cy="122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5858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D90E24FB-57B1-B7FC-AE5C-AE4890DEBB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39929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2CFA4C14-6268-D04F-1AE1-82395C999C7A}"/>
              </a:ext>
            </a:extLst>
          </p:cNvPr>
          <p:cNvSpPr txBox="1"/>
          <p:nvPr/>
        </p:nvSpPr>
        <p:spPr>
          <a:xfrm>
            <a:off x="0" y="-79653"/>
            <a:ext cx="12192000" cy="70173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7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Ave Maria... </a:t>
            </a:r>
            <a:r>
              <a:rPr lang="pt-BR" sz="4500" dirty="0"/>
              <a:t>(3 vezes)</a:t>
            </a:r>
          </a:p>
          <a:p>
            <a:pPr algn="ctr"/>
            <a:endParaRPr lang="pt-BR" sz="7500" dirty="0"/>
          </a:p>
          <a:p>
            <a:pPr algn="ctr">
              <a:defRPr/>
            </a:pPr>
            <a:r>
              <a:rPr lang="pt-BR" sz="7500" dirty="0">
                <a:solidFill>
                  <a:prstClr val="white"/>
                </a:solidFill>
                <a:latin typeface="Calibri" panose="020F0502020204030204"/>
              </a:rPr>
              <a:t>Rogai por nós ó Mãe do Perpétuo Socorro!</a:t>
            </a:r>
          </a:p>
          <a:p>
            <a:pPr algn="ctr">
              <a:defRPr/>
            </a:pPr>
            <a:r>
              <a:rPr lang="pt-BR" sz="75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Para que sejamos dignos das promessas de Cristo!</a:t>
            </a:r>
            <a:endParaRPr lang="pt-BR" sz="7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5811959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D547F14-35C6-4567-BE4B-43B97EF732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438" y="5486402"/>
            <a:ext cx="1221125" cy="122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07342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3652944E-59C0-2B04-E680-D8D8E14D0725}"/>
              </a:ext>
            </a:extLst>
          </p:cNvPr>
          <p:cNvSpPr txBox="1"/>
          <p:nvPr/>
        </p:nvSpPr>
        <p:spPr>
          <a:xfrm>
            <a:off x="0" y="-79653"/>
            <a:ext cx="12192000" cy="70173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7500" dirty="0"/>
              <a:t>Deus todo-poderoso e cheio de Misericórdia, tenha compaixão de nós, perdoe os nossos pecados e nos conduza</a:t>
            </a:r>
          </a:p>
          <a:p>
            <a:pPr algn="ctr"/>
            <a:r>
              <a:rPr lang="pt-BR" sz="7500" dirty="0"/>
              <a:t>à Vida Eterna.</a:t>
            </a:r>
          </a:p>
          <a:p>
            <a:pPr algn="ctr"/>
            <a:r>
              <a:rPr lang="pt-BR" sz="7500" b="1" dirty="0"/>
              <a:t>Amém.</a:t>
            </a:r>
          </a:p>
        </p:txBody>
      </p:sp>
    </p:spTree>
    <p:extLst>
      <p:ext uri="{BB962C8B-B14F-4D97-AF65-F5344CB8AC3E}">
        <p14:creationId xmlns:p14="http://schemas.microsoft.com/office/powerpoint/2010/main" val="288455862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214609C1-C469-82A2-B29C-FC34E9A1A523}"/>
              </a:ext>
            </a:extLst>
          </p:cNvPr>
          <p:cNvSpPr txBox="1"/>
          <p:nvPr/>
        </p:nvSpPr>
        <p:spPr>
          <a:xfrm>
            <a:off x="0" y="574372"/>
            <a:ext cx="12192000" cy="57092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7300" dirty="0"/>
              <a:t>Senhor, tende piedade de nós!</a:t>
            </a:r>
          </a:p>
          <a:p>
            <a:pPr algn="ctr"/>
            <a:r>
              <a:rPr lang="pt-BR" sz="7300" b="1" dirty="0"/>
              <a:t>Senhor, tende piedade de nós!</a:t>
            </a:r>
          </a:p>
          <a:p>
            <a:pPr algn="ctr"/>
            <a:endParaRPr lang="pt-BR" sz="7300" dirty="0"/>
          </a:p>
          <a:p>
            <a:pPr algn="ctr"/>
            <a:r>
              <a:rPr lang="pt-BR" sz="7300" dirty="0"/>
              <a:t>Cristo, tende piedade de nós!</a:t>
            </a:r>
          </a:p>
          <a:p>
            <a:pPr algn="ctr"/>
            <a:r>
              <a:rPr lang="pt-BR" sz="7300" b="1" dirty="0"/>
              <a:t>Cristo, tende piedade de nós!</a:t>
            </a:r>
          </a:p>
        </p:txBody>
      </p:sp>
    </p:spTree>
    <p:extLst>
      <p:ext uri="{BB962C8B-B14F-4D97-AF65-F5344CB8AC3E}">
        <p14:creationId xmlns:p14="http://schemas.microsoft.com/office/powerpoint/2010/main" val="256550616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214609C1-C469-82A2-B29C-FC34E9A1A523}"/>
              </a:ext>
            </a:extLst>
          </p:cNvPr>
          <p:cNvSpPr txBox="1"/>
          <p:nvPr/>
        </p:nvSpPr>
        <p:spPr>
          <a:xfrm>
            <a:off x="0" y="2274838"/>
            <a:ext cx="12192000" cy="2339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7300" dirty="0"/>
              <a:t>Senhor, tende piedade de nós!</a:t>
            </a:r>
          </a:p>
          <a:p>
            <a:pPr algn="ctr"/>
            <a:r>
              <a:rPr lang="pt-BR" sz="7300" b="1" dirty="0"/>
              <a:t>Senhor, tende piedade de nós!</a:t>
            </a:r>
          </a:p>
        </p:txBody>
      </p:sp>
    </p:spTree>
    <p:extLst>
      <p:ext uri="{BB962C8B-B14F-4D97-AF65-F5344CB8AC3E}">
        <p14:creationId xmlns:p14="http://schemas.microsoft.com/office/powerpoint/2010/main" val="189902294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D547F14-35C6-4567-BE4B-43B97EF732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438" y="5486402"/>
            <a:ext cx="1221125" cy="122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76595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37C8B0EC-5B74-4EC4-8726-7F4F67E99CFB}"/>
              </a:ext>
            </a:extLst>
          </p:cNvPr>
          <p:cNvSpPr txBox="1"/>
          <p:nvPr/>
        </p:nvSpPr>
        <p:spPr>
          <a:xfrm>
            <a:off x="0" y="2551837"/>
            <a:ext cx="121920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6000" dirty="0"/>
              <a:t>Pres. Oremos:</a:t>
            </a:r>
          </a:p>
          <a:p>
            <a:pPr algn="ctr"/>
            <a:r>
              <a:rPr lang="pt-BR" sz="6000" dirty="0"/>
              <a:t>(se diz a Oração da Coleta)</a:t>
            </a:r>
          </a:p>
        </p:txBody>
      </p:sp>
    </p:spTree>
    <p:extLst>
      <p:ext uri="{BB962C8B-B14F-4D97-AF65-F5344CB8AC3E}">
        <p14:creationId xmlns:p14="http://schemas.microsoft.com/office/powerpoint/2010/main" val="261132196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D547F14-35C6-4567-BE4B-43B97EF732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438" y="5486402"/>
            <a:ext cx="1221125" cy="122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57596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5CCC3D75-D263-3DAB-C95F-CE80BA6FEE8E}"/>
              </a:ext>
            </a:extLst>
          </p:cNvPr>
          <p:cNvSpPr txBox="1"/>
          <p:nvPr/>
        </p:nvSpPr>
        <p:spPr>
          <a:xfrm>
            <a:off x="1" y="2074783"/>
            <a:ext cx="12191999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9000" b="1" dirty="0">
                <a:cs typeface="Arial" panose="020B0604020202020204" pitchFamily="34" charset="0"/>
              </a:rPr>
              <a:t>Primeira Leitura</a:t>
            </a:r>
          </a:p>
          <a:p>
            <a:pPr algn="ctr"/>
            <a:r>
              <a:rPr lang="pt-BR" sz="8000" dirty="0">
                <a:cs typeface="Arial" panose="020B0604020202020204" pitchFamily="34" charset="0"/>
              </a:rPr>
              <a:t>(</a:t>
            </a:r>
            <a:r>
              <a:rPr lang="pt-BR" sz="8000" dirty="0" err="1">
                <a:cs typeface="Arial" panose="020B0604020202020204" pitchFamily="34" charset="0"/>
              </a:rPr>
              <a:t>Ct</a:t>
            </a:r>
            <a:r>
              <a:rPr lang="pt-BR" sz="8000" dirty="0">
                <a:cs typeface="Arial" panose="020B0604020202020204" pitchFamily="34" charset="0"/>
              </a:rPr>
              <a:t> 3,1-4a)</a:t>
            </a:r>
          </a:p>
        </p:txBody>
      </p:sp>
    </p:spTree>
    <p:extLst>
      <p:ext uri="{BB962C8B-B14F-4D97-AF65-F5344CB8AC3E}">
        <p14:creationId xmlns:p14="http://schemas.microsoft.com/office/powerpoint/2010/main" val="37525749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>
            <a:extLst>
              <a:ext uri="{FF2B5EF4-FFF2-40B4-BE49-F238E27FC236}">
                <a16:creationId xmlns:a16="http://schemas.microsoft.com/office/drawing/2014/main" id="{6512C12A-38BF-2B02-3588-63F7B69574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60188" y="5327374"/>
            <a:ext cx="671623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8330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6DE2A172-2BB5-23D0-A4B6-73051D6EDE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30066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384A3CA2-D9D4-ACE0-1C5A-5B25F6569BDA}"/>
              </a:ext>
            </a:extLst>
          </p:cNvPr>
          <p:cNvSpPr txBox="1"/>
          <p:nvPr/>
        </p:nvSpPr>
        <p:spPr>
          <a:xfrm>
            <a:off x="-8626" y="2609094"/>
            <a:ext cx="1219200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8000" b="1" dirty="0"/>
              <a:t>A </a:t>
            </a:r>
            <a:r>
              <a:rPr lang="pt-BR" sz="8000" b="1" dirty="0" err="1"/>
              <a:t>minh'alma</a:t>
            </a:r>
            <a:r>
              <a:rPr lang="pt-BR" sz="8000" b="1" dirty="0"/>
              <a:t> tem sede de vós, Senhor!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7E7BE823-2740-7AAA-438F-D835CAFBB772}"/>
              </a:ext>
            </a:extLst>
          </p:cNvPr>
          <p:cNvSpPr txBox="1"/>
          <p:nvPr/>
        </p:nvSpPr>
        <p:spPr>
          <a:xfrm>
            <a:off x="0" y="1025237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/>
              <a:t>Salmo Responsorial (</a:t>
            </a:r>
            <a:r>
              <a:rPr lang="pt-BR" sz="3200" dirty="0" err="1"/>
              <a:t>Sl</a:t>
            </a:r>
            <a:r>
              <a:rPr lang="pt-BR" sz="3200" dirty="0"/>
              <a:t> 62)</a:t>
            </a:r>
          </a:p>
        </p:txBody>
      </p:sp>
    </p:spTree>
    <p:extLst>
      <p:ext uri="{BB962C8B-B14F-4D97-AF65-F5344CB8AC3E}">
        <p14:creationId xmlns:p14="http://schemas.microsoft.com/office/powerpoint/2010/main" val="263441449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E56CC67B-C6AD-AF55-8C16-1B5E41ED5D15}"/>
              </a:ext>
            </a:extLst>
          </p:cNvPr>
          <p:cNvSpPr txBox="1"/>
          <p:nvPr/>
        </p:nvSpPr>
        <p:spPr>
          <a:xfrm>
            <a:off x="0" y="1074509"/>
            <a:ext cx="12192000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7500" dirty="0"/>
              <a:t>Sois vós, ó Senhor, o meu Deus!</a:t>
            </a:r>
          </a:p>
          <a:p>
            <a:pPr algn="ctr"/>
            <a:r>
              <a:rPr lang="pt-BR" sz="7500" dirty="0"/>
              <a:t>Desde a aurora ansioso vos busco!</a:t>
            </a:r>
          </a:p>
        </p:txBody>
      </p:sp>
    </p:spTree>
    <p:extLst>
      <p:ext uri="{BB962C8B-B14F-4D97-AF65-F5344CB8AC3E}">
        <p14:creationId xmlns:p14="http://schemas.microsoft.com/office/powerpoint/2010/main" val="353169254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7E89700D-BE5E-007C-A199-08ACE5218BFD}"/>
              </a:ext>
            </a:extLst>
          </p:cNvPr>
          <p:cNvSpPr txBox="1"/>
          <p:nvPr/>
        </p:nvSpPr>
        <p:spPr>
          <a:xfrm>
            <a:off x="13855" y="1166842"/>
            <a:ext cx="12192000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7500" dirty="0"/>
              <a:t>A </a:t>
            </a:r>
            <a:r>
              <a:rPr lang="pt-BR" sz="7500" dirty="0" err="1"/>
              <a:t>minh'alma</a:t>
            </a:r>
            <a:r>
              <a:rPr lang="pt-BR" sz="7500" dirty="0"/>
              <a:t> tem sede de vós, minha carne também vos deseja, como terra sedenta e sem água! </a:t>
            </a:r>
          </a:p>
        </p:txBody>
      </p:sp>
    </p:spTree>
    <p:extLst>
      <p:ext uri="{BB962C8B-B14F-4D97-AF65-F5344CB8AC3E}">
        <p14:creationId xmlns:p14="http://schemas.microsoft.com/office/powerpoint/2010/main" val="255011742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384A3CA2-D9D4-ACE0-1C5A-5B25F6569BDA}"/>
              </a:ext>
            </a:extLst>
          </p:cNvPr>
          <p:cNvSpPr txBox="1"/>
          <p:nvPr/>
        </p:nvSpPr>
        <p:spPr>
          <a:xfrm>
            <a:off x="0" y="2151727"/>
            <a:ext cx="1219200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8000" b="1" dirty="0"/>
              <a:t>A </a:t>
            </a:r>
            <a:r>
              <a:rPr lang="pt-BR" sz="8000" b="1" dirty="0" err="1"/>
              <a:t>minh'alma</a:t>
            </a:r>
            <a:r>
              <a:rPr lang="pt-BR" sz="8000" b="1" dirty="0"/>
              <a:t> tem sede de vós, Senhor!</a:t>
            </a:r>
          </a:p>
        </p:txBody>
      </p:sp>
    </p:spTree>
    <p:extLst>
      <p:ext uri="{BB962C8B-B14F-4D97-AF65-F5344CB8AC3E}">
        <p14:creationId xmlns:p14="http://schemas.microsoft.com/office/powerpoint/2010/main" val="101947421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7E89700D-BE5E-007C-A199-08ACE5218BFD}"/>
              </a:ext>
            </a:extLst>
          </p:cNvPr>
          <p:cNvSpPr txBox="1"/>
          <p:nvPr/>
        </p:nvSpPr>
        <p:spPr>
          <a:xfrm>
            <a:off x="-55419" y="1651590"/>
            <a:ext cx="12302837" cy="35548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7500" dirty="0"/>
              <a:t>Venho, assim, contemplar-vos no templo, para ver vossa glória e poder.</a:t>
            </a:r>
          </a:p>
        </p:txBody>
      </p:sp>
    </p:spTree>
    <p:extLst>
      <p:ext uri="{BB962C8B-B14F-4D97-AF65-F5344CB8AC3E}">
        <p14:creationId xmlns:p14="http://schemas.microsoft.com/office/powerpoint/2010/main" val="206530008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7E89700D-BE5E-007C-A199-08ACE5218BFD}"/>
              </a:ext>
            </a:extLst>
          </p:cNvPr>
          <p:cNvSpPr txBox="1"/>
          <p:nvPr/>
        </p:nvSpPr>
        <p:spPr>
          <a:xfrm>
            <a:off x="76200" y="1651590"/>
            <a:ext cx="12039600" cy="35548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7500" dirty="0"/>
              <a:t>Vosso amor vale mais do que a vida: e por isso meus lábios vos louvam..</a:t>
            </a:r>
          </a:p>
        </p:txBody>
      </p:sp>
    </p:spTree>
    <p:extLst>
      <p:ext uri="{BB962C8B-B14F-4D97-AF65-F5344CB8AC3E}">
        <p14:creationId xmlns:p14="http://schemas.microsoft.com/office/powerpoint/2010/main" val="148147395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384A3CA2-D9D4-ACE0-1C5A-5B25F6569BDA}"/>
              </a:ext>
            </a:extLst>
          </p:cNvPr>
          <p:cNvSpPr txBox="1"/>
          <p:nvPr/>
        </p:nvSpPr>
        <p:spPr>
          <a:xfrm>
            <a:off x="0" y="2151727"/>
            <a:ext cx="1219200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8000" b="1" dirty="0"/>
              <a:t>A </a:t>
            </a:r>
            <a:r>
              <a:rPr lang="pt-BR" sz="8000" b="1" dirty="0" err="1"/>
              <a:t>minh'alma</a:t>
            </a:r>
            <a:r>
              <a:rPr lang="pt-BR" sz="8000" b="1" dirty="0"/>
              <a:t> tem sede de vós, Senhor!</a:t>
            </a:r>
          </a:p>
        </p:txBody>
      </p:sp>
    </p:spTree>
    <p:extLst>
      <p:ext uri="{BB962C8B-B14F-4D97-AF65-F5344CB8AC3E}">
        <p14:creationId xmlns:p14="http://schemas.microsoft.com/office/powerpoint/2010/main" val="350357878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7E89700D-BE5E-007C-A199-08ACE5218BFD}"/>
              </a:ext>
            </a:extLst>
          </p:cNvPr>
          <p:cNvSpPr txBox="1"/>
          <p:nvPr/>
        </p:nvSpPr>
        <p:spPr>
          <a:xfrm>
            <a:off x="76200" y="1651590"/>
            <a:ext cx="12039600" cy="35548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7500" dirty="0"/>
              <a:t>Quero, pois vos louvar pela vida, e elevar para vós minhas mãos!</a:t>
            </a:r>
          </a:p>
        </p:txBody>
      </p:sp>
    </p:spTree>
    <p:extLst>
      <p:ext uri="{BB962C8B-B14F-4D97-AF65-F5344CB8AC3E}">
        <p14:creationId xmlns:p14="http://schemas.microsoft.com/office/powerpoint/2010/main" val="91606066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7E89700D-BE5E-007C-A199-08ACE5218BFD}"/>
              </a:ext>
            </a:extLst>
          </p:cNvPr>
          <p:cNvSpPr txBox="1"/>
          <p:nvPr/>
        </p:nvSpPr>
        <p:spPr>
          <a:xfrm>
            <a:off x="76200" y="-79653"/>
            <a:ext cx="12039600" cy="70173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7500" dirty="0"/>
              <a:t>A </a:t>
            </a:r>
            <a:r>
              <a:rPr lang="pt-BR" sz="7500" dirty="0" err="1"/>
              <a:t>minh'alma</a:t>
            </a:r>
            <a:r>
              <a:rPr lang="pt-BR" sz="7500" dirty="0"/>
              <a:t> será saciada, como em grande banquete de festa;</a:t>
            </a:r>
          </a:p>
          <a:p>
            <a:pPr algn="ctr"/>
            <a:r>
              <a:rPr lang="pt-BR" sz="7500" dirty="0"/>
              <a:t>cantará a alegria em meus lábios, ao cantar para vós meu louvor!</a:t>
            </a:r>
          </a:p>
        </p:txBody>
      </p:sp>
    </p:spTree>
    <p:extLst>
      <p:ext uri="{BB962C8B-B14F-4D97-AF65-F5344CB8AC3E}">
        <p14:creationId xmlns:p14="http://schemas.microsoft.com/office/powerpoint/2010/main" val="148747682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384A3CA2-D9D4-ACE0-1C5A-5B25F6569BDA}"/>
              </a:ext>
            </a:extLst>
          </p:cNvPr>
          <p:cNvSpPr txBox="1"/>
          <p:nvPr/>
        </p:nvSpPr>
        <p:spPr>
          <a:xfrm>
            <a:off x="0" y="2151727"/>
            <a:ext cx="1219200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8000" b="1" dirty="0"/>
              <a:t>A </a:t>
            </a:r>
            <a:r>
              <a:rPr lang="pt-BR" sz="8000" b="1" dirty="0" err="1"/>
              <a:t>minh'alma</a:t>
            </a:r>
            <a:r>
              <a:rPr lang="pt-BR" sz="8000" b="1" dirty="0"/>
              <a:t> tem sede de vós, Senhor!</a:t>
            </a:r>
          </a:p>
        </p:txBody>
      </p:sp>
    </p:spTree>
    <p:extLst>
      <p:ext uri="{BB962C8B-B14F-4D97-AF65-F5344CB8AC3E}">
        <p14:creationId xmlns:p14="http://schemas.microsoft.com/office/powerpoint/2010/main" val="464306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26AC82CE-355B-020B-DE80-8379537000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74920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7E89700D-BE5E-007C-A199-08ACE5218BFD}"/>
              </a:ext>
            </a:extLst>
          </p:cNvPr>
          <p:cNvSpPr txBox="1"/>
          <p:nvPr/>
        </p:nvSpPr>
        <p:spPr>
          <a:xfrm>
            <a:off x="76200" y="-79653"/>
            <a:ext cx="12039600" cy="70173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7500" dirty="0"/>
              <a:t>Para mim fostes sempre um socorro; de vossas asas à sombra eu exulto!</a:t>
            </a:r>
          </a:p>
          <a:p>
            <a:pPr algn="ctr"/>
            <a:r>
              <a:rPr lang="pt-BR" sz="7500" dirty="0"/>
              <a:t>Minha alma se agarra em vós; com poder vossa mão me sustenta.</a:t>
            </a:r>
          </a:p>
        </p:txBody>
      </p:sp>
    </p:spTree>
    <p:extLst>
      <p:ext uri="{BB962C8B-B14F-4D97-AF65-F5344CB8AC3E}">
        <p14:creationId xmlns:p14="http://schemas.microsoft.com/office/powerpoint/2010/main" val="157119155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384A3CA2-D9D4-ACE0-1C5A-5B25F6569BDA}"/>
              </a:ext>
            </a:extLst>
          </p:cNvPr>
          <p:cNvSpPr txBox="1"/>
          <p:nvPr/>
        </p:nvSpPr>
        <p:spPr>
          <a:xfrm>
            <a:off x="0" y="2151727"/>
            <a:ext cx="1219200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8000" b="1" dirty="0"/>
              <a:t>A </a:t>
            </a:r>
            <a:r>
              <a:rPr lang="pt-BR" sz="8000" b="1" dirty="0" err="1"/>
              <a:t>minh'alma</a:t>
            </a:r>
            <a:r>
              <a:rPr lang="pt-BR" sz="8000" b="1" dirty="0"/>
              <a:t> tem sede de vós, Senhor!</a:t>
            </a:r>
          </a:p>
        </p:txBody>
      </p:sp>
    </p:spTree>
    <p:extLst>
      <p:ext uri="{BB962C8B-B14F-4D97-AF65-F5344CB8AC3E}">
        <p14:creationId xmlns:p14="http://schemas.microsoft.com/office/powerpoint/2010/main" val="261222027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>
            <a:extLst>
              <a:ext uri="{FF2B5EF4-FFF2-40B4-BE49-F238E27FC236}">
                <a16:creationId xmlns:a16="http://schemas.microsoft.com/office/drawing/2014/main" id="{6512C12A-38BF-2B02-3588-63F7B69574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60188" y="5327374"/>
            <a:ext cx="671623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15248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382012"/>
            <a:ext cx="12192000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6500" b="1" dirty="0"/>
              <a:t>Aleluia, Aleluia, Aleluia.</a:t>
            </a:r>
          </a:p>
          <a:p>
            <a:pPr algn="ctr"/>
            <a:endParaRPr lang="pt-BR" sz="6500" b="1" dirty="0"/>
          </a:p>
          <a:p>
            <a:pPr algn="ctr"/>
            <a:r>
              <a:rPr lang="pt-BR" sz="6500" dirty="0"/>
              <a:t>Responde-nos, ó Maria, no teu caminho o que havia?</a:t>
            </a:r>
          </a:p>
          <a:p>
            <a:pPr algn="ctr"/>
            <a:r>
              <a:rPr lang="pt-BR" sz="6500" dirty="0"/>
              <a:t>Vi Cristo ressuscitado, o túmulo abandonado!</a:t>
            </a:r>
          </a:p>
        </p:txBody>
      </p:sp>
    </p:spTree>
    <p:extLst>
      <p:ext uri="{BB962C8B-B14F-4D97-AF65-F5344CB8AC3E}">
        <p14:creationId xmlns:p14="http://schemas.microsoft.com/office/powerpoint/2010/main" val="9931890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>
            <a:extLst>
              <a:ext uri="{FF2B5EF4-FFF2-40B4-BE49-F238E27FC236}">
                <a16:creationId xmlns:a16="http://schemas.microsoft.com/office/drawing/2014/main" id="{6512C12A-38BF-2B02-3588-63F7B69574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60188" y="5327374"/>
            <a:ext cx="671623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45256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24843F52-2A84-9169-10F3-2E63977B168B}"/>
              </a:ext>
            </a:extLst>
          </p:cNvPr>
          <p:cNvSpPr txBox="1"/>
          <p:nvPr/>
        </p:nvSpPr>
        <p:spPr>
          <a:xfrm>
            <a:off x="0" y="2074783"/>
            <a:ext cx="12192000" cy="2708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9000" b="1" dirty="0"/>
              <a:t>Evangelho</a:t>
            </a:r>
          </a:p>
          <a:p>
            <a:pPr algn="ctr"/>
            <a:r>
              <a:rPr lang="pt-BR" sz="8000" dirty="0"/>
              <a:t>(Jo 20,1-2.11-18)</a:t>
            </a:r>
          </a:p>
        </p:txBody>
      </p:sp>
    </p:spTree>
    <p:extLst>
      <p:ext uri="{BB962C8B-B14F-4D97-AF65-F5344CB8AC3E}">
        <p14:creationId xmlns:p14="http://schemas.microsoft.com/office/powerpoint/2010/main" val="27355636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>
            <a:extLst>
              <a:ext uri="{FF2B5EF4-FFF2-40B4-BE49-F238E27FC236}">
                <a16:creationId xmlns:a16="http://schemas.microsoft.com/office/drawing/2014/main" id="{6512C12A-38BF-2B02-3588-63F7B69574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60188" y="5327374"/>
            <a:ext cx="671623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21641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3275273"/>
            <a:ext cx="12192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8000" b="1" dirty="0"/>
              <a:t>Dai-nos, Senhor, o vosso Espírito.</a:t>
            </a:r>
            <a:endParaRPr lang="pt-BR" sz="8000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856684B8-E8B0-826F-083D-67DD837C23FD}"/>
              </a:ext>
            </a:extLst>
          </p:cNvPr>
          <p:cNvSpPr txBox="1"/>
          <p:nvPr/>
        </p:nvSpPr>
        <p:spPr>
          <a:xfrm>
            <a:off x="1524000" y="1286975"/>
            <a:ext cx="914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200" dirty="0"/>
              <a:t>Preces da Comunidade</a:t>
            </a:r>
          </a:p>
        </p:txBody>
      </p:sp>
    </p:spTree>
    <p:extLst>
      <p:ext uri="{BB962C8B-B14F-4D97-AF65-F5344CB8AC3E}">
        <p14:creationId xmlns:p14="http://schemas.microsoft.com/office/powerpoint/2010/main" val="313843498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>
            <a:extLst>
              <a:ext uri="{FF2B5EF4-FFF2-40B4-BE49-F238E27FC236}">
                <a16:creationId xmlns:a16="http://schemas.microsoft.com/office/drawing/2014/main" id="{6512C12A-38BF-2B02-3588-63F7B69574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60188" y="5327374"/>
            <a:ext cx="671623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87251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7C2510F5-AD9C-4FDE-9209-ED613534764D}"/>
              </a:ext>
            </a:extLst>
          </p:cNvPr>
          <p:cNvSpPr txBox="1"/>
          <p:nvPr/>
        </p:nvSpPr>
        <p:spPr>
          <a:xfrm>
            <a:off x="0" y="0"/>
            <a:ext cx="12192000" cy="70173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7500" b="1" dirty="0"/>
              <a:t>Sobe a Jerusalém, Virgem oferente sem igual.</a:t>
            </a:r>
          </a:p>
          <a:p>
            <a:pPr algn="ctr"/>
            <a:endParaRPr lang="pt-BR" sz="7500" b="1" dirty="0"/>
          </a:p>
          <a:p>
            <a:pPr algn="ctr"/>
            <a:r>
              <a:rPr lang="pt-BR" sz="7500" b="1" dirty="0"/>
              <a:t>Vai apresenta ao Pai teu Menino: luz que chegou o Natal.</a:t>
            </a:r>
          </a:p>
        </p:txBody>
      </p:sp>
    </p:spTree>
    <p:extLst>
      <p:ext uri="{BB962C8B-B14F-4D97-AF65-F5344CB8AC3E}">
        <p14:creationId xmlns:p14="http://schemas.microsoft.com/office/powerpoint/2010/main" val="34733660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21783AF0-E65E-753D-E071-4F25B37F5D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37910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D996E048-6931-61F8-4CCF-2C58D4F9261C}"/>
              </a:ext>
            </a:extLst>
          </p:cNvPr>
          <p:cNvSpPr txBox="1"/>
          <p:nvPr/>
        </p:nvSpPr>
        <p:spPr>
          <a:xfrm>
            <a:off x="0" y="0"/>
            <a:ext cx="12192000" cy="70173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7500" b="1" dirty="0"/>
              <a:t>E junto à sua cruz, quando Deus morreu fica de pé.</a:t>
            </a:r>
          </a:p>
          <a:p>
            <a:pPr algn="ctr"/>
            <a:endParaRPr lang="pt-BR" sz="7500" b="1" dirty="0"/>
          </a:p>
          <a:p>
            <a:pPr algn="ctr"/>
            <a:r>
              <a:rPr lang="pt-BR" sz="7500" b="1" dirty="0"/>
              <a:t> Sim, Ele te salvou,</a:t>
            </a:r>
          </a:p>
          <a:p>
            <a:pPr algn="ctr"/>
            <a:r>
              <a:rPr lang="pt-BR" sz="7500" b="1" dirty="0"/>
              <a:t>mas o ofereceste por nós com toda fé.</a:t>
            </a:r>
          </a:p>
        </p:txBody>
      </p:sp>
    </p:spTree>
    <p:extLst>
      <p:ext uri="{BB962C8B-B14F-4D97-AF65-F5344CB8AC3E}">
        <p14:creationId xmlns:p14="http://schemas.microsoft.com/office/powerpoint/2010/main" val="235560679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C6B1A071-E57A-649C-4FD5-95A012966940}"/>
              </a:ext>
            </a:extLst>
          </p:cNvPr>
          <p:cNvSpPr txBox="1"/>
          <p:nvPr/>
        </p:nvSpPr>
        <p:spPr>
          <a:xfrm>
            <a:off x="0" y="-79653"/>
            <a:ext cx="12192000" cy="70173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7500" b="1" dirty="0"/>
              <a:t>Nós vamos renovar este sacrifício de Jesus: Morte e Ressurreição.</a:t>
            </a:r>
          </a:p>
          <a:p>
            <a:pPr algn="ctr"/>
            <a:endParaRPr lang="pt-BR" sz="7500" b="1" dirty="0"/>
          </a:p>
          <a:p>
            <a:pPr algn="ctr"/>
            <a:r>
              <a:rPr lang="pt-BR" sz="7500" b="1" dirty="0"/>
              <a:t>Vida que brotou de sua oferta na cruz.</a:t>
            </a:r>
          </a:p>
        </p:txBody>
      </p:sp>
    </p:spTree>
    <p:extLst>
      <p:ext uri="{BB962C8B-B14F-4D97-AF65-F5344CB8AC3E}">
        <p14:creationId xmlns:p14="http://schemas.microsoft.com/office/powerpoint/2010/main" val="369760275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B1ED64C8-3C24-BBF9-C3F4-A73FA4581D74}"/>
              </a:ext>
            </a:extLst>
          </p:cNvPr>
          <p:cNvSpPr txBox="1"/>
          <p:nvPr/>
        </p:nvSpPr>
        <p:spPr>
          <a:xfrm>
            <a:off x="0" y="-79653"/>
            <a:ext cx="12192000" cy="70173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7500" b="1" dirty="0"/>
              <a:t>Mãe, vem nos ensinar a fazer da vida uma oblação.</a:t>
            </a:r>
          </a:p>
          <a:p>
            <a:pPr algn="ctr"/>
            <a:endParaRPr lang="pt-BR" sz="7500" b="1" dirty="0"/>
          </a:p>
          <a:p>
            <a:pPr algn="ctr"/>
            <a:r>
              <a:rPr lang="pt-BR" sz="7500" b="1" dirty="0"/>
              <a:t>Culto agradável a Deus,</a:t>
            </a:r>
          </a:p>
          <a:p>
            <a:pPr algn="ctr"/>
            <a:r>
              <a:rPr lang="pt-BR" sz="7500" b="1" dirty="0"/>
              <a:t>é fazer a oferta do próprio coração.</a:t>
            </a:r>
          </a:p>
        </p:txBody>
      </p:sp>
    </p:spTree>
    <p:extLst>
      <p:ext uri="{BB962C8B-B14F-4D97-AF65-F5344CB8AC3E}">
        <p14:creationId xmlns:p14="http://schemas.microsoft.com/office/powerpoint/2010/main" val="138266712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D547F14-35C6-4567-BE4B-43B97EF732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438" y="5486402"/>
            <a:ext cx="1221125" cy="122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89625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C55EF54D-D6E7-7ED3-5E01-14FAD6CFE2A6}"/>
              </a:ext>
            </a:extLst>
          </p:cNvPr>
          <p:cNvSpPr txBox="1"/>
          <p:nvPr/>
        </p:nvSpPr>
        <p:spPr>
          <a:xfrm>
            <a:off x="0" y="335845"/>
            <a:ext cx="12192000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600" dirty="0"/>
              <a:t>Pres.:   </a:t>
            </a:r>
            <a:r>
              <a:rPr lang="pt-BR" sz="5400" dirty="0"/>
              <a:t>Orai, irmãos...</a:t>
            </a:r>
          </a:p>
          <a:p>
            <a:pPr algn="ctr"/>
            <a:endParaRPr lang="pt-BR" sz="5400" dirty="0"/>
          </a:p>
          <a:p>
            <a:pPr algn="just"/>
            <a:r>
              <a:rPr lang="pt-BR" sz="7200" b="1" dirty="0"/>
              <a:t>Receba O Senhor por tuas mãos este sacrifício, para glória do seu nome, para nosso bem e de toda a  SUA  santa Igreja.</a:t>
            </a:r>
          </a:p>
        </p:txBody>
      </p:sp>
    </p:spTree>
    <p:extLst>
      <p:ext uri="{BB962C8B-B14F-4D97-AF65-F5344CB8AC3E}">
        <p14:creationId xmlns:p14="http://schemas.microsoft.com/office/powerpoint/2010/main" val="341130144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D547F14-35C6-4567-BE4B-43B97EF732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438" y="5486402"/>
            <a:ext cx="1221125" cy="122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45256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8CC2757-552E-FCEA-5855-DC26BAF537CE}"/>
              </a:ext>
            </a:extLst>
          </p:cNvPr>
          <p:cNvSpPr txBox="1"/>
          <p:nvPr/>
        </p:nvSpPr>
        <p:spPr>
          <a:xfrm>
            <a:off x="0" y="3105835"/>
            <a:ext cx="12191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dirty="0"/>
              <a:t>Oração Eucarística II</a:t>
            </a:r>
          </a:p>
        </p:txBody>
      </p:sp>
    </p:spTree>
    <p:extLst>
      <p:ext uri="{BB962C8B-B14F-4D97-AF65-F5344CB8AC3E}">
        <p14:creationId xmlns:p14="http://schemas.microsoft.com/office/powerpoint/2010/main" val="402771785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C682FEB6-B1EE-41F1-9123-E7382F1D1D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0797" y="5592933"/>
            <a:ext cx="1010406" cy="1010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85758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28159DEF-FD35-36F1-BF74-0684F62D9B5B}"/>
              </a:ext>
            </a:extLst>
          </p:cNvPr>
          <p:cNvSpPr txBox="1"/>
          <p:nvPr/>
        </p:nvSpPr>
        <p:spPr>
          <a:xfrm>
            <a:off x="0" y="3136613"/>
            <a:ext cx="12191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dirty="0"/>
              <a:t>SANTO</a:t>
            </a:r>
          </a:p>
        </p:txBody>
      </p:sp>
    </p:spTree>
    <p:extLst>
      <p:ext uri="{BB962C8B-B14F-4D97-AF65-F5344CB8AC3E}">
        <p14:creationId xmlns:p14="http://schemas.microsoft.com/office/powerpoint/2010/main" val="921560899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D547F14-35C6-4567-BE4B-43B97EF732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438" y="5486402"/>
            <a:ext cx="1221125" cy="122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5547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5F6A12A6-0F05-604B-09BF-60F4C7C326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834904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71DD0151-8C47-4772-9660-671C029B34A3}"/>
              </a:ext>
            </a:extLst>
          </p:cNvPr>
          <p:cNvSpPr/>
          <p:nvPr/>
        </p:nvSpPr>
        <p:spPr>
          <a:xfrm>
            <a:off x="1" y="1997839"/>
            <a:ext cx="1219199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9000" b="1" dirty="0"/>
              <a:t>Enviai o vosso Espírito Santo!</a:t>
            </a:r>
          </a:p>
        </p:txBody>
      </p:sp>
    </p:spTree>
    <p:extLst>
      <p:ext uri="{BB962C8B-B14F-4D97-AF65-F5344CB8AC3E}">
        <p14:creationId xmlns:p14="http://schemas.microsoft.com/office/powerpoint/2010/main" val="2500709877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D547F14-35C6-4567-BE4B-43B97EF732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438" y="5486402"/>
            <a:ext cx="1221125" cy="122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624649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EA60E934-993B-4B37-90EE-1AB0B822DDC7}"/>
              </a:ext>
            </a:extLst>
          </p:cNvPr>
          <p:cNvSpPr txBox="1"/>
          <p:nvPr/>
        </p:nvSpPr>
        <p:spPr>
          <a:xfrm>
            <a:off x="0" y="181957"/>
            <a:ext cx="1219200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dirty="0"/>
              <a:t>Mistério da fé!</a:t>
            </a:r>
          </a:p>
          <a:p>
            <a:pPr algn="ctr"/>
            <a:endParaRPr lang="pt-BR" sz="4800" dirty="0"/>
          </a:p>
          <a:p>
            <a:pPr algn="ctr"/>
            <a:r>
              <a:rPr lang="pt-BR" sz="8000" b="1" dirty="0"/>
              <a:t>Anunciamos, Senhor, a vossa morte e proclamamos a vossa ressurreição.</a:t>
            </a:r>
          </a:p>
          <a:p>
            <a:pPr algn="ctr"/>
            <a:r>
              <a:rPr lang="pt-BR" sz="8000" b="1" dirty="0"/>
              <a:t>Vinde, Senhor Jesus!</a:t>
            </a:r>
          </a:p>
        </p:txBody>
      </p:sp>
    </p:spTree>
    <p:extLst>
      <p:ext uri="{BB962C8B-B14F-4D97-AF65-F5344CB8AC3E}">
        <p14:creationId xmlns:p14="http://schemas.microsoft.com/office/powerpoint/2010/main" val="939609943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D547F14-35C6-4567-BE4B-43B97EF732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438" y="5486402"/>
            <a:ext cx="1221125" cy="122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290334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71DD0151-8C47-4772-9660-671C029B34A3}"/>
              </a:ext>
            </a:extLst>
          </p:cNvPr>
          <p:cNvSpPr/>
          <p:nvPr/>
        </p:nvSpPr>
        <p:spPr>
          <a:xfrm>
            <a:off x="0" y="1997839"/>
            <a:ext cx="1219199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9000" b="1" dirty="0"/>
              <a:t>Aceitai, ó Senhor, a nossa oferta!</a:t>
            </a:r>
          </a:p>
        </p:txBody>
      </p:sp>
    </p:spTree>
    <p:extLst>
      <p:ext uri="{BB962C8B-B14F-4D97-AF65-F5344CB8AC3E}">
        <p14:creationId xmlns:p14="http://schemas.microsoft.com/office/powerpoint/2010/main" val="3484481824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D547F14-35C6-4567-BE4B-43B97EF732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438" y="5486402"/>
            <a:ext cx="1221125" cy="122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1705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71DD0151-8C47-4772-9660-671C029B34A3}"/>
              </a:ext>
            </a:extLst>
          </p:cNvPr>
          <p:cNvSpPr/>
          <p:nvPr/>
        </p:nvSpPr>
        <p:spPr>
          <a:xfrm>
            <a:off x="0" y="1997839"/>
            <a:ext cx="1219199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9000" b="1" dirty="0"/>
              <a:t>O Espírito nos una num só corpo!</a:t>
            </a:r>
          </a:p>
        </p:txBody>
      </p:sp>
    </p:spTree>
    <p:extLst>
      <p:ext uri="{BB962C8B-B14F-4D97-AF65-F5344CB8AC3E}">
        <p14:creationId xmlns:p14="http://schemas.microsoft.com/office/powerpoint/2010/main" val="2617305053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D547F14-35C6-4567-BE4B-43B97EF732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438" y="5486402"/>
            <a:ext cx="1221125" cy="122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936140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71DD0151-8C47-4772-9660-671C029B34A3}"/>
              </a:ext>
            </a:extLst>
          </p:cNvPr>
          <p:cNvSpPr/>
          <p:nvPr/>
        </p:nvSpPr>
        <p:spPr>
          <a:xfrm>
            <a:off x="0" y="1997839"/>
            <a:ext cx="12192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9000" b="1" dirty="0"/>
              <a:t>Lembrai-vos, ó Pai, da vossa Igreja!</a:t>
            </a:r>
          </a:p>
        </p:txBody>
      </p:sp>
    </p:spTree>
    <p:extLst>
      <p:ext uri="{BB962C8B-B14F-4D97-AF65-F5344CB8AC3E}">
        <p14:creationId xmlns:p14="http://schemas.microsoft.com/office/powerpoint/2010/main" val="233605714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D547F14-35C6-4567-BE4B-43B97EF732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438" y="5486402"/>
            <a:ext cx="1221125" cy="122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114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C1F3C361-5C10-FB14-0CA3-5719887102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717410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71DD0151-8C47-4772-9660-671C029B34A3}"/>
              </a:ext>
            </a:extLst>
          </p:cNvPr>
          <p:cNvSpPr/>
          <p:nvPr/>
        </p:nvSpPr>
        <p:spPr>
          <a:xfrm>
            <a:off x="0" y="1997839"/>
            <a:ext cx="1219199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9000" b="1" dirty="0"/>
              <a:t>Concedei-lhes, ó Senhor, a luz eterna!</a:t>
            </a:r>
          </a:p>
        </p:txBody>
      </p:sp>
    </p:spTree>
    <p:extLst>
      <p:ext uri="{BB962C8B-B14F-4D97-AF65-F5344CB8AC3E}">
        <p14:creationId xmlns:p14="http://schemas.microsoft.com/office/powerpoint/2010/main" val="593867861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D547F14-35C6-4567-BE4B-43B97EF732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438" y="5486402"/>
            <a:ext cx="1221125" cy="122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781753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2995F174-2589-9135-F88F-9134E8B8D3C8}"/>
              </a:ext>
            </a:extLst>
          </p:cNvPr>
          <p:cNvSpPr txBox="1"/>
          <p:nvPr/>
        </p:nvSpPr>
        <p:spPr>
          <a:xfrm>
            <a:off x="0" y="3136613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dirty="0"/>
              <a:t>CORDEIRO</a:t>
            </a:r>
          </a:p>
        </p:txBody>
      </p:sp>
    </p:spTree>
    <p:extLst>
      <p:ext uri="{BB962C8B-B14F-4D97-AF65-F5344CB8AC3E}">
        <p14:creationId xmlns:p14="http://schemas.microsoft.com/office/powerpoint/2010/main" val="690330925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D547F14-35C6-4567-BE4B-43B97EF732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438" y="5486402"/>
            <a:ext cx="1221125" cy="122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09280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FB16C3A0-1D26-D83B-FE32-463B6F2C6B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885404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D547F14-35C6-4567-BE4B-43B97EF732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438" y="5486402"/>
            <a:ext cx="1221125" cy="122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839903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570F5B12-9233-A540-DD6A-993B3C54FDE8}"/>
              </a:ext>
            </a:extLst>
          </p:cNvPr>
          <p:cNvSpPr txBox="1"/>
          <p:nvPr/>
        </p:nvSpPr>
        <p:spPr>
          <a:xfrm>
            <a:off x="0" y="-79653"/>
            <a:ext cx="12192000" cy="70173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7500" dirty="0"/>
              <a:t>Quão grande graça após uma consagração feita por Pedro, por Tiago ou por João.</a:t>
            </a:r>
          </a:p>
          <a:p>
            <a:pPr algn="ctr"/>
            <a:r>
              <a:rPr lang="pt-BR" sz="7500" dirty="0"/>
              <a:t>A mãe que alimentou Jesus em seu ser, comunga agora o Deus</a:t>
            </a:r>
          </a:p>
          <a:p>
            <a:pPr algn="ctr"/>
            <a:r>
              <a:rPr lang="pt-BR" sz="7500" dirty="0"/>
              <a:t>comunhão.</a:t>
            </a:r>
          </a:p>
        </p:txBody>
      </p:sp>
    </p:spTree>
    <p:extLst>
      <p:ext uri="{BB962C8B-B14F-4D97-AF65-F5344CB8AC3E}">
        <p14:creationId xmlns:p14="http://schemas.microsoft.com/office/powerpoint/2010/main" val="557077960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5650F261-E4C0-01B7-216B-09A99E771EAC}"/>
              </a:ext>
            </a:extLst>
          </p:cNvPr>
          <p:cNvSpPr txBox="1"/>
          <p:nvPr/>
        </p:nvSpPr>
        <p:spPr>
          <a:xfrm>
            <a:off x="0" y="0"/>
            <a:ext cx="12192000" cy="70173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7500" b="1" dirty="0"/>
              <a:t>Quanta alegria a de Maria, receber Jesus na Eucaristia.</a:t>
            </a:r>
          </a:p>
          <a:p>
            <a:pPr algn="ctr"/>
            <a:r>
              <a:rPr lang="pt-BR" sz="7500" b="1" dirty="0"/>
              <a:t>O corpo do</a:t>
            </a:r>
          </a:p>
          <a:p>
            <a:pPr algn="ctr"/>
            <a:r>
              <a:rPr lang="pt-BR" sz="7500" b="1" dirty="0"/>
              <a:t>Filho que um dia ela gerou,</a:t>
            </a:r>
          </a:p>
          <a:p>
            <a:pPr algn="ctr"/>
            <a:r>
              <a:rPr lang="pt-BR" sz="7500" b="1" dirty="0"/>
              <a:t>foi ela quem primeiro</a:t>
            </a:r>
          </a:p>
          <a:p>
            <a:pPr algn="ctr"/>
            <a:r>
              <a:rPr lang="pt-BR" sz="7500" b="1" dirty="0"/>
              <a:t>O comungou.</a:t>
            </a:r>
          </a:p>
        </p:txBody>
      </p:sp>
    </p:spTree>
    <p:extLst>
      <p:ext uri="{BB962C8B-B14F-4D97-AF65-F5344CB8AC3E}">
        <p14:creationId xmlns:p14="http://schemas.microsoft.com/office/powerpoint/2010/main" val="1963059591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71AAC62C-DEC9-6B38-E5DC-2ECF77A9F390}"/>
              </a:ext>
            </a:extLst>
          </p:cNvPr>
          <p:cNvSpPr txBox="1"/>
          <p:nvPr/>
        </p:nvSpPr>
        <p:spPr>
          <a:xfrm>
            <a:off x="0" y="-79653"/>
            <a:ext cx="12192000" cy="70173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7500" dirty="0"/>
              <a:t>Eu imagino que naquela refeição estava junto aquela que sempre o seguiu.</a:t>
            </a:r>
          </a:p>
          <a:p>
            <a:pPr algn="ctr"/>
            <a:r>
              <a:rPr lang="pt-BR" sz="7500" dirty="0"/>
              <a:t>A Mãe que deu a luz o Cristo meu Senhor comeu do pão que o Filho serviu.</a:t>
            </a:r>
          </a:p>
        </p:txBody>
      </p:sp>
    </p:spTree>
    <p:extLst>
      <p:ext uri="{BB962C8B-B14F-4D97-AF65-F5344CB8AC3E}">
        <p14:creationId xmlns:p14="http://schemas.microsoft.com/office/powerpoint/2010/main" val="2046685438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5650F261-E4C0-01B7-216B-09A99E771EAC}"/>
              </a:ext>
            </a:extLst>
          </p:cNvPr>
          <p:cNvSpPr txBox="1"/>
          <p:nvPr/>
        </p:nvSpPr>
        <p:spPr>
          <a:xfrm>
            <a:off x="0" y="0"/>
            <a:ext cx="12192000" cy="70173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7500" b="1" dirty="0"/>
              <a:t>Quanta alegria a de Maria, receber Jesus na Eucaristia.</a:t>
            </a:r>
          </a:p>
          <a:p>
            <a:pPr algn="ctr"/>
            <a:r>
              <a:rPr lang="pt-BR" sz="7500" b="1" dirty="0"/>
              <a:t>O corpo do</a:t>
            </a:r>
          </a:p>
          <a:p>
            <a:pPr algn="ctr"/>
            <a:r>
              <a:rPr lang="pt-BR" sz="7500" b="1" dirty="0"/>
              <a:t>Filho que um dia ela gerou,</a:t>
            </a:r>
          </a:p>
          <a:p>
            <a:pPr algn="ctr"/>
            <a:r>
              <a:rPr lang="pt-BR" sz="7500" b="1" dirty="0"/>
              <a:t>foi ela quem primeiro</a:t>
            </a:r>
          </a:p>
          <a:p>
            <a:pPr algn="ctr"/>
            <a:r>
              <a:rPr lang="pt-BR" sz="7500" b="1" dirty="0"/>
              <a:t>O comungou.</a:t>
            </a:r>
          </a:p>
        </p:txBody>
      </p:sp>
    </p:spTree>
    <p:extLst>
      <p:ext uri="{BB962C8B-B14F-4D97-AF65-F5344CB8AC3E}">
        <p14:creationId xmlns:p14="http://schemas.microsoft.com/office/powerpoint/2010/main" val="121009237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1962</TotalTime>
  <Words>2217</Words>
  <Application>Microsoft Office PowerPoint</Application>
  <PresentationFormat>Widescreen</PresentationFormat>
  <Paragraphs>240</Paragraphs>
  <Slides>155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155</vt:i4>
      </vt:variant>
    </vt:vector>
  </HeadingPairs>
  <TitlesOfParts>
    <vt:vector size="161" baseType="lpstr">
      <vt:lpstr>Arial</vt:lpstr>
      <vt:lpstr>Calibri</vt:lpstr>
      <vt:lpstr>Calibri Light</vt:lpstr>
      <vt:lpstr>Copperplate Gothic Bold</vt:lpstr>
      <vt:lpstr>Copperplate Gothic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Joao Galvao</dc:creator>
  <cp:lastModifiedBy>Joao Galvao</cp:lastModifiedBy>
  <cp:revision>217</cp:revision>
  <dcterms:created xsi:type="dcterms:W3CDTF">2025-02-18T23:18:00Z</dcterms:created>
  <dcterms:modified xsi:type="dcterms:W3CDTF">2026-07-22T00:40:48Z</dcterms:modified>
</cp:coreProperties>
</file>