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5027" r:id="rId2"/>
    <p:sldId id="257" r:id="rId3"/>
    <p:sldId id="4928" r:id="rId4"/>
    <p:sldId id="4929" r:id="rId5"/>
    <p:sldId id="4930" r:id="rId6"/>
    <p:sldId id="4931" r:id="rId7"/>
    <p:sldId id="262" r:id="rId8"/>
    <p:sldId id="4932" r:id="rId9"/>
    <p:sldId id="264" r:id="rId10"/>
    <p:sldId id="4933" r:id="rId11"/>
    <p:sldId id="5028" r:id="rId12"/>
    <p:sldId id="4826" r:id="rId13"/>
    <p:sldId id="5010" r:id="rId14"/>
    <p:sldId id="4941" r:id="rId15"/>
    <p:sldId id="4943" r:id="rId16"/>
    <p:sldId id="5011" r:id="rId17"/>
    <p:sldId id="4745" r:id="rId18"/>
    <p:sldId id="5009" r:id="rId19"/>
    <p:sldId id="5012" r:id="rId20"/>
    <p:sldId id="5013" r:id="rId21"/>
    <p:sldId id="5014" r:id="rId22"/>
    <p:sldId id="5015" r:id="rId23"/>
    <p:sldId id="5025" r:id="rId24"/>
    <p:sldId id="4821" r:id="rId25"/>
    <p:sldId id="4627" r:id="rId26"/>
    <p:sldId id="266" r:id="rId27"/>
    <p:sldId id="267" r:id="rId28"/>
    <p:sldId id="268" r:id="rId29"/>
    <p:sldId id="269" r:id="rId30"/>
    <p:sldId id="271" r:id="rId31"/>
    <p:sldId id="274" r:id="rId32"/>
    <p:sldId id="273" r:id="rId33"/>
    <p:sldId id="4725" r:id="rId34"/>
    <p:sldId id="275" r:id="rId35"/>
    <p:sldId id="276" r:id="rId36"/>
    <p:sldId id="4607" r:id="rId37"/>
    <p:sldId id="524" r:id="rId38"/>
    <p:sldId id="4560" r:id="rId39"/>
    <p:sldId id="4880" r:id="rId40"/>
    <p:sldId id="4935" r:id="rId41"/>
    <p:sldId id="4977" r:id="rId42"/>
    <p:sldId id="5031" r:id="rId43"/>
    <p:sldId id="5030" r:id="rId44"/>
    <p:sldId id="5033" r:id="rId45"/>
    <p:sldId id="5032" r:id="rId46"/>
    <p:sldId id="4866" r:id="rId47"/>
    <p:sldId id="3288" r:id="rId48"/>
    <p:sldId id="4562" r:id="rId49"/>
    <p:sldId id="331" r:id="rId50"/>
    <p:sldId id="4564" r:id="rId51"/>
    <p:sldId id="542" r:id="rId52"/>
    <p:sldId id="4565" r:id="rId53"/>
    <p:sldId id="697" r:id="rId54"/>
    <p:sldId id="4567" r:id="rId55"/>
    <p:sldId id="4183" r:id="rId56"/>
    <p:sldId id="4184" r:id="rId57"/>
    <p:sldId id="4185" r:id="rId58"/>
    <p:sldId id="4188" r:id="rId59"/>
    <p:sldId id="4189" r:id="rId60"/>
    <p:sldId id="4186" r:id="rId61"/>
    <p:sldId id="4190" r:id="rId62"/>
    <p:sldId id="4191" r:id="rId63"/>
    <p:sldId id="4187" r:id="rId64"/>
    <p:sldId id="4192" r:id="rId65"/>
    <p:sldId id="4193" r:id="rId66"/>
    <p:sldId id="4568" r:id="rId67"/>
    <p:sldId id="3679" r:id="rId68"/>
    <p:sldId id="4569" r:id="rId69"/>
    <p:sldId id="4704" r:id="rId70"/>
    <p:sldId id="4703" r:id="rId71"/>
    <p:sldId id="1392" r:id="rId72"/>
    <p:sldId id="5005" r:id="rId73"/>
    <p:sldId id="5006" r:id="rId74"/>
    <p:sldId id="4573" r:id="rId75"/>
    <p:sldId id="259" r:id="rId76"/>
    <p:sldId id="4574" r:id="rId77"/>
    <p:sldId id="1396" r:id="rId78"/>
    <p:sldId id="4575" r:id="rId79"/>
    <p:sldId id="1398" r:id="rId80"/>
    <p:sldId id="4576" r:id="rId81"/>
    <p:sldId id="4671" r:id="rId82"/>
    <p:sldId id="4673" r:id="rId83"/>
    <p:sldId id="4952" r:id="rId84"/>
    <p:sldId id="4951" r:id="rId85"/>
    <p:sldId id="4955" r:id="rId86"/>
    <p:sldId id="4956" r:id="rId87"/>
    <p:sldId id="4535" r:id="rId88"/>
    <p:sldId id="4578" r:id="rId89"/>
    <p:sldId id="412" r:id="rId90"/>
    <p:sldId id="4579" r:id="rId91"/>
    <p:sldId id="4769" r:id="rId92"/>
    <p:sldId id="4875" r:id="rId93"/>
    <p:sldId id="4874" r:id="rId94"/>
    <p:sldId id="4877" r:id="rId95"/>
    <p:sldId id="4876" r:id="rId96"/>
    <p:sldId id="4879" r:id="rId97"/>
    <p:sldId id="4878" r:id="rId98"/>
    <p:sldId id="4881" r:id="rId99"/>
    <p:sldId id="4958" r:id="rId100"/>
    <p:sldId id="4959" r:id="rId101"/>
    <p:sldId id="4882" r:id="rId102"/>
    <p:sldId id="4885" r:id="rId103"/>
    <p:sldId id="4960" r:id="rId104"/>
    <p:sldId id="4989" r:id="rId105"/>
    <p:sldId id="5029" r:id="rId106"/>
    <p:sldId id="5003" r:id="rId10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  <a:srgbClr val="2F353A"/>
    <a:srgbClr val="7F6000"/>
    <a:srgbClr val="BF9000"/>
    <a:srgbClr val="181717"/>
    <a:srgbClr val="7F7F7F"/>
    <a:srgbClr val="C55A11"/>
    <a:srgbClr val="F2F2F2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ECC43-BA33-4C26-94A4-0F7572ED7A26}" type="datetimeFigureOut">
              <a:rPr lang="pt-BR" smtClean="0"/>
              <a:t>16/07/2026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1BD8-5078-4E60-BB6B-0D9982182F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4744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ECC43-BA33-4C26-94A4-0F7572ED7A26}" type="datetimeFigureOut">
              <a:rPr lang="pt-BR" smtClean="0"/>
              <a:t>16/07/2026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1BD8-5078-4E60-BB6B-0D9982182F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1989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ECC43-BA33-4C26-94A4-0F7572ED7A26}" type="datetimeFigureOut">
              <a:rPr lang="pt-BR" smtClean="0"/>
              <a:t>16/07/2026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1BD8-5078-4E60-BB6B-0D9982182F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5481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ECC43-BA33-4C26-94A4-0F7572ED7A26}" type="datetimeFigureOut">
              <a:rPr lang="pt-BR" smtClean="0"/>
              <a:t>16/07/2026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1BD8-5078-4E60-BB6B-0D9982182F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5793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ECC43-BA33-4C26-94A4-0F7572ED7A26}" type="datetimeFigureOut">
              <a:rPr lang="pt-BR" smtClean="0"/>
              <a:t>16/07/2026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1BD8-5078-4E60-BB6B-0D9982182F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2911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ECC43-BA33-4C26-94A4-0F7572ED7A26}" type="datetimeFigureOut">
              <a:rPr lang="pt-BR" smtClean="0"/>
              <a:t>16/07/2026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1BD8-5078-4E60-BB6B-0D9982182F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3597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ECC43-BA33-4C26-94A4-0F7572ED7A26}" type="datetimeFigureOut">
              <a:rPr lang="pt-BR" smtClean="0"/>
              <a:t>16/07/2026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1BD8-5078-4E60-BB6B-0D9982182F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9075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ECC43-BA33-4C26-94A4-0F7572ED7A26}" type="datetimeFigureOut">
              <a:rPr lang="pt-BR" smtClean="0"/>
              <a:t>16/07/2026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1BD8-5078-4E60-BB6B-0D9982182F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6525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ECC43-BA33-4C26-94A4-0F7572ED7A26}" type="datetimeFigureOut">
              <a:rPr lang="pt-BR" smtClean="0"/>
              <a:t>16/07/2026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1BD8-5078-4E60-BB6B-0D9982182F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5333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ECC43-BA33-4C26-94A4-0F7572ED7A26}" type="datetimeFigureOut">
              <a:rPr lang="pt-BR" smtClean="0"/>
              <a:t>16/07/2026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1BD8-5078-4E60-BB6B-0D9982182F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0657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ECC43-BA33-4C26-94A4-0F7572ED7A26}" type="datetimeFigureOut">
              <a:rPr lang="pt-BR" smtClean="0"/>
              <a:t>16/07/2026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1BD8-5078-4E60-BB6B-0D9982182F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659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ECC43-BA33-4C26-94A4-0F7572ED7A26}" type="datetimeFigureOut">
              <a:rPr lang="pt-BR" smtClean="0"/>
              <a:t>16/07/2026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B1BD8-5078-4E60-BB6B-0D9982182F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32330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A90AF8F-8A7E-7C78-7BF1-4D45D0D1B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87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C13CE96-0E69-0BEF-166A-CAACDE2BE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9799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D9A62A4-2AF4-BCB5-FD8D-A02A025062A3}"/>
              </a:ext>
            </a:extLst>
          </p:cNvPr>
          <p:cNvSpPr txBox="1"/>
          <p:nvPr/>
        </p:nvSpPr>
        <p:spPr>
          <a:xfrm>
            <a:off x="0" y="920621"/>
            <a:ext cx="12192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0" dirty="0"/>
              <a:t>5. Todos se assentaram, todos comeram, até fartar,</a:t>
            </a:r>
          </a:p>
          <a:p>
            <a:pPr algn="ctr"/>
            <a:r>
              <a:rPr lang="pt-BR" sz="8000" dirty="0"/>
              <a:t>glória e louvor a Deus, que vem nos saciar!</a:t>
            </a:r>
          </a:p>
        </p:txBody>
      </p:sp>
    </p:spTree>
    <p:extLst>
      <p:ext uri="{BB962C8B-B14F-4D97-AF65-F5344CB8AC3E}">
        <p14:creationId xmlns:p14="http://schemas.microsoft.com/office/powerpoint/2010/main" val="7446804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F28CBD6-7F7B-659C-E331-0E8C8E8B0D23}"/>
              </a:ext>
            </a:extLst>
          </p:cNvPr>
          <p:cNvSpPr txBox="1"/>
          <p:nvPr/>
        </p:nvSpPr>
        <p:spPr>
          <a:xfrm>
            <a:off x="0" y="2228671"/>
            <a:ext cx="121920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500" b="1" dirty="0"/>
              <a:t>Eu sou o pão que vem do céu</a:t>
            </a:r>
          </a:p>
          <a:p>
            <a:pPr algn="ctr"/>
            <a:r>
              <a:rPr lang="pt-BR" sz="7500" b="1" dirty="0"/>
              <a:t>quem crer em mim, irá viver!</a:t>
            </a:r>
          </a:p>
        </p:txBody>
      </p:sp>
    </p:spTree>
    <p:extLst>
      <p:ext uri="{BB962C8B-B14F-4D97-AF65-F5344CB8AC3E}">
        <p14:creationId xmlns:p14="http://schemas.microsoft.com/office/powerpoint/2010/main" val="33386561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D9A62A4-2AF4-BCB5-FD8D-A02A025062A3}"/>
              </a:ext>
            </a:extLst>
          </p:cNvPr>
          <p:cNvSpPr txBox="1"/>
          <p:nvPr/>
        </p:nvSpPr>
        <p:spPr>
          <a:xfrm>
            <a:off x="0" y="920621"/>
            <a:ext cx="12192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0" dirty="0"/>
              <a:t>6. Corpo do Senhor é o pão que temos no altar</a:t>
            </a:r>
          </a:p>
          <a:p>
            <a:pPr algn="ctr"/>
            <a:r>
              <a:rPr lang="pt-BR" sz="8000" dirty="0"/>
              <a:t>e o vinho consagrado é o sangue redentor.</a:t>
            </a:r>
          </a:p>
        </p:txBody>
      </p:sp>
    </p:spTree>
    <p:extLst>
      <p:ext uri="{BB962C8B-B14F-4D97-AF65-F5344CB8AC3E}">
        <p14:creationId xmlns:p14="http://schemas.microsoft.com/office/powerpoint/2010/main" val="335866221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F28CBD6-7F7B-659C-E331-0E8C8E8B0D23}"/>
              </a:ext>
            </a:extLst>
          </p:cNvPr>
          <p:cNvSpPr txBox="1"/>
          <p:nvPr/>
        </p:nvSpPr>
        <p:spPr>
          <a:xfrm>
            <a:off x="0" y="2228671"/>
            <a:ext cx="121920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500" b="1" dirty="0"/>
              <a:t>Eu sou o pão que vem do céu</a:t>
            </a:r>
          </a:p>
          <a:p>
            <a:pPr algn="ctr"/>
            <a:r>
              <a:rPr lang="pt-BR" sz="7500" b="1" dirty="0"/>
              <a:t>quem crer em mim, irá viver!</a:t>
            </a:r>
          </a:p>
        </p:txBody>
      </p:sp>
    </p:spTree>
    <p:extLst>
      <p:ext uri="{BB962C8B-B14F-4D97-AF65-F5344CB8AC3E}">
        <p14:creationId xmlns:p14="http://schemas.microsoft.com/office/powerpoint/2010/main" val="360896564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732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MENSAO MISSIONÁRIA">
            <a:hlinkClick r:id="" action="ppaction://media"/>
            <a:extLst>
              <a:ext uri="{FF2B5EF4-FFF2-40B4-BE49-F238E27FC236}">
                <a16:creationId xmlns:a16="http://schemas.microsoft.com/office/drawing/2014/main" id="{78CFAB0A-DDC7-5666-96BB-2977EB47E3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5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43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09946F2-05D8-CCA5-2A9A-BF15C3C74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06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04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FB6FBF8-FE18-F068-A120-EBC9242124BD}"/>
              </a:ext>
            </a:extLst>
          </p:cNvPr>
          <p:cNvSpPr txBox="1"/>
          <p:nvPr/>
        </p:nvSpPr>
        <p:spPr>
          <a:xfrm>
            <a:off x="0" y="1074509"/>
            <a:ext cx="121920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500" dirty="0"/>
              <a:t>Venho a Ti e sei que não estou mais sozinho,</a:t>
            </a:r>
          </a:p>
          <a:p>
            <a:pPr algn="ctr"/>
            <a:r>
              <a:rPr lang="pt-BR" sz="7500" dirty="0"/>
              <a:t>muitas vozes se elevam</a:t>
            </a:r>
          </a:p>
          <a:p>
            <a:pPr algn="ctr"/>
            <a:r>
              <a:rPr lang="pt-BR" sz="7500" dirty="0"/>
              <a:t>para o céu.</a:t>
            </a:r>
          </a:p>
        </p:txBody>
      </p:sp>
    </p:spTree>
    <p:extLst>
      <p:ext uri="{BB962C8B-B14F-4D97-AF65-F5344CB8AC3E}">
        <p14:creationId xmlns:p14="http://schemas.microsoft.com/office/powerpoint/2010/main" val="4121486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FB6FBF8-FE18-F068-A120-EBC9242124BD}"/>
              </a:ext>
            </a:extLst>
          </p:cNvPr>
          <p:cNvSpPr txBox="1"/>
          <p:nvPr/>
        </p:nvSpPr>
        <p:spPr>
          <a:xfrm>
            <a:off x="0" y="1074509"/>
            <a:ext cx="121920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500" dirty="0"/>
              <a:t>Venho a Ti com aqueles irmãos verdadeiros,</a:t>
            </a:r>
          </a:p>
          <a:p>
            <a:pPr algn="ctr"/>
            <a:r>
              <a:rPr lang="pt-BR" sz="7500" dirty="0"/>
              <a:t>que comigo, dão a Ti</a:t>
            </a:r>
          </a:p>
          <a:p>
            <a:pPr algn="ctr"/>
            <a:r>
              <a:rPr lang="pt-BR" sz="7500" dirty="0"/>
              <a:t>seus corações.</a:t>
            </a:r>
          </a:p>
        </p:txBody>
      </p:sp>
    </p:spTree>
    <p:extLst>
      <p:ext uri="{BB962C8B-B14F-4D97-AF65-F5344CB8AC3E}">
        <p14:creationId xmlns:p14="http://schemas.microsoft.com/office/powerpoint/2010/main" val="1041491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B1E696F-E532-AB69-C903-73DE5FC04C8E}"/>
              </a:ext>
            </a:extLst>
          </p:cNvPr>
          <p:cNvSpPr txBox="1"/>
          <p:nvPr/>
        </p:nvSpPr>
        <p:spPr>
          <a:xfrm>
            <a:off x="0" y="1536174"/>
            <a:ext cx="1219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0" b="1" dirty="0"/>
              <a:t>E tu, que és o Amor,</a:t>
            </a:r>
          </a:p>
          <a:p>
            <a:pPr algn="ctr"/>
            <a:r>
              <a:rPr lang="pt-BR" sz="8000" b="1" dirty="0"/>
              <a:t>escuta cada prece de dor,</a:t>
            </a:r>
          </a:p>
          <a:p>
            <a:pPr algn="ctr"/>
            <a:r>
              <a:rPr lang="pt-BR" sz="8000" b="1" dirty="0"/>
              <a:t>de amor.</a:t>
            </a:r>
          </a:p>
        </p:txBody>
      </p:sp>
    </p:spTree>
    <p:extLst>
      <p:ext uri="{BB962C8B-B14F-4D97-AF65-F5344CB8AC3E}">
        <p14:creationId xmlns:p14="http://schemas.microsoft.com/office/powerpoint/2010/main" val="3518573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B1E696F-E532-AB69-C903-73DE5FC04C8E}"/>
              </a:ext>
            </a:extLst>
          </p:cNvPr>
          <p:cNvSpPr txBox="1"/>
          <p:nvPr/>
        </p:nvSpPr>
        <p:spPr>
          <a:xfrm>
            <a:off x="0" y="305068"/>
            <a:ext cx="121920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0" b="1" dirty="0"/>
              <a:t>E tu, que és a paz,</a:t>
            </a:r>
          </a:p>
          <a:p>
            <a:pPr algn="ctr"/>
            <a:r>
              <a:rPr lang="pt-BR" sz="8000" b="1" dirty="0"/>
              <a:t>dá-nos a esperança em cada momento, Senhor.</a:t>
            </a:r>
          </a:p>
          <a:p>
            <a:pPr algn="ctr"/>
            <a:endParaRPr lang="pt-BR" sz="8000" b="1" dirty="0"/>
          </a:p>
          <a:p>
            <a:pPr algn="ctr"/>
            <a:r>
              <a:rPr lang="pt-BR" sz="8000" b="1" dirty="0"/>
              <a:t>E abre o paraíso a nós. </a:t>
            </a:r>
            <a:r>
              <a:rPr lang="pt-BR" sz="4000" dirty="0"/>
              <a:t>(bis)</a:t>
            </a:r>
          </a:p>
        </p:txBody>
      </p:sp>
    </p:spTree>
    <p:extLst>
      <p:ext uri="{BB962C8B-B14F-4D97-AF65-F5344CB8AC3E}">
        <p14:creationId xmlns:p14="http://schemas.microsoft.com/office/powerpoint/2010/main" val="4020265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3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9D58155-7587-629F-4D0C-8D105E019C17}"/>
              </a:ext>
            </a:extLst>
          </p:cNvPr>
          <p:cNvSpPr txBox="1"/>
          <p:nvPr/>
        </p:nvSpPr>
        <p:spPr>
          <a:xfrm>
            <a:off x="0" y="1166842"/>
            <a:ext cx="1219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200" b="1" dirty="0"/>
              <a:t>É o dízimo, Senhor, que nos mostra com certeza.</a:t>
            </a:r>
          </a:p>
          <a:p>
            <a:pPr algn="ctr"/>
            <a:r>
              <a:rPr lang="pt-BR" sz="7200" b="1" dirty="0"/>
              <a:t>Gratidão ao Criador, compromisso na Igreja. </a:t>
            </a:r>
            <a:r>
              <a:rPr lang="pt-BR" sz="4800" dirty="0"/>
              <a:t>(bis)</a:t>
            </a:r>
          </a:p>
        </p:txBody>
      </p:sp>
    </p:spTree>
    <p:extLst>
      <p:ext uri="{BB962C8B-B14F-4D97-AF65-F5344CB8AC3E}">
        <p14:creationId xmlns:p14="http://schemas.microsoft.com/office/powerpoint/2010/main" val="1889247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5AAA7B9-D7D5-638A-B5DC-BA254E23A7B3}"/>
              </a:ext>
            </a:extLst>
          </p:cNvPr>
          <p:cNvSpPr txBox="1"/>
          <p:nvPr/>
        </p:nvSpPr>
        <p:spPr>
          <a:xfrm>
            <a:off x="0" y="243512"/>
            <a:ext cx="1219200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200" dirty="0"/>
              <a:t>1. Nada me falta</a:t>
            </a:r>
          </a:p>
          <a:p>
            <a:pPr algn="ctr"/>
            <a:r>
              <a:rPr lang="pt-BR" sz="6000" i="1" dirty="0"/>
              <a:t>(nada me falta)</a:t>
            </a:r>
          </a:p>
          <a:p>
            <a:pPr algn="ctr"/>
            <a:r>
              <a:rPr lang="pt-BR" sz="7200" dirty="0"/>
              <a:t> em meu caminhar.</a:t>
            </a:r>
          </a:p>
          <a:p>
            <a:pPr algn="ctr"/>
            <a:r>
              <a:rPr lang="pt-BR" sz="6000" i="1" dirty="0"/>
              <a:t>(em meu caminhar)</a:t>
            </a:r>
          </a:p>
          <a:p>
            <a:pPr algn="ctr"/>
            <a:r>
              <a:rPr lang="pt-BR" sz="7200" dirty="0"/>
              <a:t>O Senhor abençoa quem aprendeu a partilhar.</a:t>
            </a:r>
          </a:p>
        </p:txBody>
      </p:sp>
    </p:spTree>
    <p:extLst>
      <p:ext uri="{BB962C8B-B14F-4D97-AF65-F5344CB8AC3E}">
        <p14:creationId xmlns:p14="http://schemas.microsoft.com/office/powerpoint/2010/main" val="3782448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36C9278-4348-5B27-E988-1625C470A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28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9D58155-7587-629F-4D0C-8D105E019C17}"/>
              </a:ext>
            </a:extLst>
          </p:cNvPr>
          <p:cNvSpPr txBox="1"/>
          <p:nvPr/>
        </p:nvSpPr>
        <p:spPr>
          <a:xfrm>
            <a:off x="0" y="1166842"/>
            <a:ext cx="1219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200" b="1" dirty="0"/>
              <a:t>É o dízimo, Senhor, que nos mostra com certeza.</a:t>
            </a:r>
          </a:p>
          <a:p>
            <a:pPr algn="ctr"/>
            <a:r>
              <a:rPr lang="pt-BR" sz="7200" b="1" dirty="0"/>
              <a:t>Gratidão ao Criador, compromisso na Igreja. </a:t>
            </a:r>
            <a:r>
              <a:rPr lang="pt-BR" sz="4800" dirty="0"/>
              <a:t>(bis)</a:t>
            </a:r>
          </a:p>
        </p:txBody>
      </p:sp>
    </p:spTree>
    <p:extLst>
      <p:ext uri="{BB962C8B-B14F-4D97-AF65-F5344CB8AC3E}">
        <p14:creationId xmlns:p14="http://schemas.microsoft.com/office/powerpoint/2010/main" val="4051360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5AAA7B9-D7D5-638A-B5DC-BA254E23A7B3}"/>
              </a:ext>
            </a:extLst>
          </p:cNvPr>
          <p:cNvSpPr txBox="1"/>
          <p:nvPr/>
        </p:nvSpPr>
        <p:spPr>
          <a:xfrm>
            <a:off x="0" y="151179"/>
            <a:ext cx="121920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200" dirty="0"/>
              <a:t>2. Vem ser dizimista,</a:t>
            </a:r>
          </a:p>
          <a:p>
            <a:pPr algn="ctr"/>
            <a:r>
              <a:rPr lang="pt-BR" sz="6000" i="1" dirty="0"/>
              <a:t>(vem ser dizimista)</a:t>
            </a:r>
          </a:p>
          <a:p>
            <a:pPr algn="ctr"/>
            <a:r>
              <a:rPr lang="pt-BR" sz="7200" dirty="0"/>
              <a:t>na comunidade.</a:t>
            </a:r>
          </a:p>
          <a:p>
            <a:pPr algn="ctr"/>
            <a:r>
              <a:rPr lang="pt-BR" sz="6000" i="1" dirty="0"/>
              <a:t>(na comunidade)</a:t>
            </a:r>
          </a:p>
          <a:p>
            <a:pPr algn="ctr"/>
            <a:r>
              <a:rPr lang="pt-BR" sz="7200" dirty="0"/>
              <a:t>Caminho seguro, de verdadeira fraternidade.</a:t>
            </a:r>
          </a:p>
        </p:txBody>
      </p:sp>
    </p:spTree>
    <p:extLst>
      <p:ext uri="{BB962C8B-B14F-4D97-AF65-F5344CB8AC3E}">
        <p14:creationId xmlns:p14="http://schemas.microsoft.com/office/powerpoint/2010/main" val="3224599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9D58155-7587-629F-4D0C-8D105E019C17}"/>
              </a:ext>
            </a:extLst>
          </p:cNvPr>
          <p:cNvSpPr txBox="1"/>
          <p:nvPr/>
        </p:nvSpPr>
        <p:spPr>
          <a:xfrm>
            <a:off x="0" y="1166842"/>
            <a:ext cx="1219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200" b="1" dirty="0"/>
              <a:t>É o dízimo, Senhor, que nos mostra com certeza.</a:t>
            </a:r>
          </a:p>
          <a:p>
            <a:pPr algn="ctr"/>
            <a:r>
              <a:rPr lang="pt-BR" sz="7200" b="1" dirty="0"/>
              <a:t>Gratidão ao Criador, compromisso na Igreja. </a:t>
            </a:r>
            <a:r>
              <a:rPr lang="pt-BR" sz="4800" dirty="0"/>
              <a:t>(bis)</a:t>
            </a:r>
          </a:p>
        </p:txBody>
      </p:sp>
    </p:spTree>
    <p:extLst>
      <p:ext uri="{BB962C8B-B14F-4D97-AF65-F5344CB8AC3E}">
        <p14:creationId xmlns:p14="http://schemas.microsoft.com/office/powerpoint/2010/main" val="3187545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FA702BD-E4C0-4355-BCA4-DC6569518867}"/>
              </a:ext>
            </a:extLst>
          </p:cNvPr>
          <p:cNvSpPr txBox="1"/>
          <p:nvPr/>
        </p:nvSpPr>
        <p:spPr>
          <a:xfrm>
            <a:off x="3601879" y="3136612"/>
            <a:ext cx="4988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INSERIR ATO PENITENCIAL</a:t>
            </a:r>
          </a:p>
        </p:txBody>
      </p:sp>
    </p:spTree>
    <p:extLst>
      <p:ext uri="{BB962C8B-B14F-4D97-AF65-F5344CB8AC3E}">
        <p14:creationId xmlns:p14="http://schemas.microsoft.com/office/powerpoint/2010/main" val="4185286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7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5346C23-C4EB-CA46-7A2C-92AD968007C4}"/>
              </a:ext>
            </a:extLst>
          </p:cNvPr>
          <p:cNvSpPr txBox="1"/>
          <p:nvPr/>
        </p:nvSpPr>
        <p:spPr>
          <a:xfrm>
            <a:off x="0" y="1225689"/>
            <a:ext cx="1219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0" b="1" dirty="0"/>
              <a:t>Glória a Deus nas alturas, e paz na terra</a:t>
            </a:r>
          </a:p>
          <a:p>
            <a:pPr algn="ctr"/>
            <a:r>
              <a:rPr lang="pt-BR" sz="9000" b="1" dirty="0"/>
              <a:t>aos homens por Ele amados.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63C4963-36D3-E439-CA4D-580C33597F50}"/>
              </a:ext>
            </a:extLst>
          </p:cNvPr>
          <p:cNvSpPr txBox="1"/>
          <p:nvPr/>
        </p:nvSpPr>
        <p:spPr>
          <a:xfrm>
            <a:off x="0" y="25483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/>
              <a:t>HINO DE LOUVOR</a:t>
            </a:r>
          </a:p>
        </p:txBody>
      </p:sp>
    </p:spTree>
    <p:extLst>
      <p:ext uri="{BB962C8B-B14F-4D97-AF65-F5344CB8AC3E}">
        <p14:creationId xmlns:p14="http://schemas.microsoft.com/office/powerpoint/2010/main" val="3109534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69E2246-07D9-1324-A26F-247C301C6DC9}"/>
              </a:ext>
            </a:extLst>
          </p:cNvPr>
          <p:cNvSpPr txBox="1"/>
          <p:nvPr/>
        </p:nvSpPr>
        <p:spPr>
          <a:xfrm>
            <a:off x="0" y="1305341"/>
            <a:ext cx="12192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0" b="1" dirty="0"/>
              <a:t>Senhor Deus,</a:t>
            </a:r>
          </a:p>
          <a:p>
            <a:pPr algn="ctr"/>
            <a:r>
              <a:rPr lang="pt-BR" sz="9000" b="1" dirty="0"/>
              <a:t>Rei dos céus,</a:t>
            </a:r>
          </a:p>
          <a:p>
            <a:pPr algn="ctr"/>
            <a:r>
              <a:rPr lang="pt-BR" sz="9000" b="1" dirty="0"/>
              <a:t>Deus Pai Todo-Poderoso.</a:t>
            </a:r>
          </a:p>
        </p:txBody>
      </p:sp>
    </p:spTree>
    <p:extLst>
      <p:ext uri="{BB962C8B-B14F-4D97-AF65-F5344CB8AC3E}">
        <p14:creationId xmlns:p14="http://schemas.microsoft.com/office/powerpoint/2010/main" val="4117942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F4764C0-C353-C7A5-A256-98582A0A569E}"/>
              </a:ext>
            </a:extLst>
          </p:cNvPr>
          <p:cNvSpPr txBox="1"/>
          <p:nvPr/>
        </p:nvSpPr>
        <p:spPr>
          <a:xfrm>
            <a:off x="0" y="428178"/>
            <a:ext cx="1219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0" b="1" dirty="0"/>
              <a:t>nós Vos louvamos,</a:t>
            </a:r>
          </a:p>
          <a:p>
            <a:pPr algn="ctr"/>
            <a:r>
              <a:rPr lang="pt-BR" sz="9000" b="1" dirty="0"/>
              <a:t>nós Vos bendizemos,</a:t>
            </a:r>
          </a:p>
          <a:p>
            <a:pPr algn="ctr"/>
            <a:r>
              <a:rPr lang="pt-BR" sz="9000" b="1" dirty="0"/>
              <a:t>nós Vos adoramos,</a:t>
            </a:r>
          </a:p>
          <a:p>
            <a:pPr algn="ctr"/>
            <a:r>
              <a:rPr lang="pt-BR" sz="9000" b="1" dirty="0"/>
              <a:t>nós Vos glorificamos,</a:t>
            </a:r>
          </a:p>
        </p:txBody>
      </p:sp>
    </p:spTree>
    <p:extLst>
      <p:ext uri="{BB962C8B-B14F-4D97-AF65-F5344CB8AC3E}">
        <p14:creationId xmlns:p14="http://schemas.microsoft.com/office/powerpoint/2010/main" val="3144440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B0C2553-0308-6CBC-BCD8-CCF53199F6CB}"/>
              </a:ext>
            </a:extLst>
          </p:cNvPr>
          <p:cNvSpPr txBox="1"/>
          <p:nvPr/>
        </p:nvSpPr>
        <p:spPr>
          <a:xfrm>
            <a:off x="0" y="566678"/>
            <a:ext cx="1219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0" b="1" dirty="0"/>
              <a:t>nós Vos damos graças por Vossa imensa glória.</a:t>
            </a:r>
          </a:p>
          <a:p>
            <a:pPr algn="ctr"/>
            <a:r>
              <a:rPr lang="pt-BR" sz="9000" b="1" dirty="0"/>
              <a:t>Senhor Jesus Cristo,</a:t>
            </a:r>
          </a:p>
          <a:p>
            <a:pPr algn="ctr"/>
            <a:r>
              <a:rPr lang="pt-BR" sz="9000" b="1" dirty="0"/>
              <a:t>Filho Unigênito,</a:t>
            </a:r>
          </a:p>
        </p:txBody>
      </p:sp>
    </p:spTree>
    <p:extLst>
      <p:ext uri="{BB962C8B-B14F-4D97-AF65-F5344CB8AC3E}">
        <p14:creationId xmlns:p14="http://schemas.microsoft.com/office/powerpoint/2010/main" val="3695764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7DA2FE-7BDA-0B50-C9DB-87072ADD5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16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B0C2553-0308-6CBC-BCD8-CCF53199F6CB}"/>
              </a:ext>
            </a:extLst>
          </p:cNvPr>
          <p:cNvSpPr txBox="1"/>
          <p:nvPr/>
        </p:nvSpPr>
        <p:spPr>
          <a:xfrm>
            <a:off x="0" y="1305341"/>
            <a:ext cx="12192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0" b="1" dirty="0"/>
              <a:t>Senhor Deus,</a:t>
            </a:r>
          </a:p>
          <a:p>
            <a:pPr algn="ctr"/>
            <a:r>
              <a:rPr lang="pt-BR" sz="9000" b="1" dirty="0"/>
              <a:t>Cordeiro de Deus,</a:t>
            </a:r>
          </a:p>
          <a:p>
            <a:pPr algn="ctr"/>
            <a:r>
              <a:rPr lang="pt-BR" sz="9000" b="1" dirty="0"/>
              <a:t>Filho de Deus Pai:</a:t>
            </a:r>
          </a:p>
        </p:txBody>
      </p:sp>
    </p:spTree>
    <p:extLst>
      <p:ext uri="{BB962C8B-B14F-4D97-AF65-F5344CB8AC3E}">
        <p14:creationId xmlns:p14="http://schemas.microsoft.com/office/powerpoint/2010/main" val="3020824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B0C2553-0308-6CBC-BCD8-CCF53199F6CB}"/>
              </a:ext>
            </a:extLst>
          </p:cNvPr>
          <p:cNvSpPr txBox="1"/>
          <p:nvPr/>
        </p:nvSpPr>
        <p:spPr>
          <a:xfrm>
            <a:off x="0" y="1305341"/>
            <a:ext cx="12192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0" b="1" dirty="0"/>
              <a:t>Vós que tirais o pecado do mundo,</a:t>
            </a:r>
          </a:p>
          <a:p>
            <a:pPr algn="ctr"/>
            <a:r>
              <a:rPr lang="pt-BR" sz="9000" b="1" dirty="0"/>
              <a:t>tende piedade de nós;</a:t>
            </a:r>
          </a:p>
        </p:txBody>
      </p:sp>
    </p:spTree>
    <p:extLst>
      <p:ext uri="{BB962C8B-B14F-4D97-AF65-F5344CB8AC3E}">
        <p14:creationId xmlns:p14="http://schemas.microsoft.com/office/powerpoint/2010/main" val="2598284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B0C2553-0308-6CBC-BCD8-CCF53199F6CB}"/>
              </a:ext>
            </a:extLst>
          </p:cNvPr>
          <p:cNvSpPr txBox="1"/>
          <p:nvPr/>
        </p:nvSpPr>
        <p:spPr>
          <a:xfrm>
            <a:off x="1" y="1305341"/>
            <a:ext cx="12192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0" b="1" dirty="0"/>
              <a:t>Vós que tirais o pecado do mundo,</a:t>
            </a:r>
          </a:p>
          <a:p>
            <a:pPr algn="ctr"/>
            <a:r>
              <a:rPr lang="pt-BR" sz="9000" b="1" dirty="0"/>
              <a:t>acolhei a nossa súplica;</a:t>
            </a:r>
          </a:p>
        </p:txBody>
      </p:sp>
    </p:spTree>
    <p:extLst>
      <p:ext uri="{BB962C8B-B14F-4D97-AF65-F5344CB8AC3E}">
        <p14:creationId xmlns:p14="http://schemas.microsoft.com/office/powerpoint/2010/main" val="2414103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B0C2553-0308-6CBC-BCD8-CCF53199F6CB}"/>
              </a:ext>
            </a:extLst>
          </p:cNvPr>
          <p:cNvSpPr txBox="1"/>
          <p:nvPr/>
        </p:nvSpPr>
        <p:spPr>
          <a:xfrm>
            <a:off x="0" y="1305341"/>
            <a:ext cx="12192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0" b="1" dirty="0"/>
              <a:t>Vós que estais à direita do Pai, tende</a:t>
            </a:r>
          </a:p>
          <a:p>
            <a:pPr algn="ctr"/>
            <a:r>
              <a:rPr lang="pt-BR" sz="9000" b="1" dirty="0"/>
              <a:t>piedade de nós.</a:t>
            </a:r>
          </a:p>
        </p:txBody>
      </p:sp>
    </p:spTree>
    <p:extLst>
      <p:ext uri="{BB962C8B-B14F-4D97-AF65-F5344CB8AC3E}">
        <p14:creationId xmlns:p14="http://schemas.microsoft.com/office/powerpoint/2010/main" val="2900452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B0C2553-0308-6CBC-BCD8-CCF53199F6CB}"/>
              </a:ext>
            </a:extLst>
          </p:cNvPr>
          <p:cNvSpPr txBox="1"/>
          <p:nvPr/>
        </p:nvSpPr>
        <p:spPr>
          <a:xfrm>
            <a:off x="0" y="1305341"/>
            <a:ext cx="12192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0" b="1" dirty="0"/>
              <a:t>Só vós sois o Santo;</a:t>
            </a:r>
          </a:p>
          <a:p>
            <a:pPr algn="ctr"/>
            <a:r>
              <a:rPr lang="pt-BR" sz="9000" b="1" dirty="0"/>
              <a:t>só vós, o Senhor;</a:t>
            </a:r>
          </a:p>
          <a:p>
            <a:pPr algn="ctr"/>
            <a:r>
              <a:rPr lang="pt-BR" sz="9000" b="1" dirty="0"/>
              <a:t>só Vós, o Altíssimo,</a:t>
            </a:r>
          </a:p>
        </p:txBody>
      </p:sp>
    </p:spTree>
    <p:extLst>
      <p:ext uri="{BB962C8B-B14F-4D97-AF65-F5344CB8AC3E}">
        <p14:creationId xmlns:p14="http://schemas.microsoft.com/office/powerpoint/2010/main" val="16580585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B0C2553-0308-6CBC-BCD8-CCF53199F6CB}"/>
              </a:ext>
            </a:extLst>
          </p:cNvPr>
          <p:cNvSpPr txBox="1"/>
          <p:nvPr/>
        </p:nvSpPr>
        <p:spPr>
          <a:xfrm>
            <a:off x="0" y="-79653"/>
            <a:ext cx="12192000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0" b="1" dirty="0"/>
              <a:t>Jesus Cristo;</a:t>
            </a:r>
          </a:p>
          <a:p>
            <a:pPr algn="ctr"/>
            <a:r>
              <a:rPr lang="pt-BR" sz="9000" b="1" dirty="0"/>
              <a:t>com o Espírito Santo,</a:t>
            </a:r>
          </a:p>
          <a:p>
            <a:pPr algn="ctr"/>
            <a:r>
              <a:rPr lang="pt-BR" sz="9000" b="1" dirty="0"/>
              <a:t>na Glória de Deus Pai.</a:t>
            </a:r>
          </a:p>
          <a:p>
            <a:pPr algn="ctr"/>
            <a:endParaRPr lang="pt-BR" sz="9000" b="1" dirty="0"/>
          </a:p>
          <a:p>
            <a:pPr algn="ctr"/>
            <a:r>
              <a:rPr lang="pt-BR" sz="9000" b="1" dirty="0"/>
              <a:t>Amém!</a:t>
            </a:r>
          </a:p>
        </p:txBody>
      </p:sp>
    </p:spTree>
    <p:extLst>
      <p:ext uri="{BB962C8B-B14F-4D97-AF65-F5344CB8AC3E}">
        <p14:creationId xmlns:p14="http://schemas.microsoft.com/office/powerpoint/2010/main" val="19629888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750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CCC3D75-D263-3DAB-C95F-CE80BA6FEE8E}"/>
              </a:ext>
            </a:extLst>
          </p:cNvPr>
          <p:cNvSpPr txBox="1"/>
          <p:nvPr/>
        </p:nvSpPr>
        <p:spPr>
          <a:xfrm>
            <a:off x="1" y="2074783"/>
            <a:ext cx="1219199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0" b="1" dirty="0">
                <a:cs typeface="Arial" panose="020B0604020202020204" pitchFamily="34" charset="0"/>
              </a:rPr>
              <a:t>Primeira Leitura</a:t>
            </a:r>
          </a:p>
          <a:p>
            <a:pPr algn="ctr"/>
            <a:r>
              <a:rPr lang="pt-BR" sz="8000" dirty="0">
                <a:cs typeface="Arial" panose="020B0604020202020204" pitchFamily="34" charset="0"/>
              </a:rPr>
              <a:t>(Sb 12,13.16-19)</a:t>
            </a:r>
          </a:p>
        </p:txBody>
      </p:sp>
    </p:spTree>
    <p:extLst>
      <p:ext uri="{BB962C8B-B14F-4D97-AF65-F5344CB8AC3E}">
        <p14:creationId xmlns:p14="http://schemas.microsoft.com/office/powerpoint/2010/main" val="375257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330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84A3CA2-D9D4-ACE0-1C5A-5B25F6569BDA}"/>
              </a:ext>
            </a:extLst>
          </p:cNvPr>
          <p:cNvSpPr txBox="1"/>
          <p:nvPr/>
        </p:nvSpPr>
        <p:spPr>
          <a:xfrm>
            <a:off x="0" y="2880065"/>
            <a:ext cx="1219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0" b="1" dirty="0"/>
              <a:t>Ó Senhor, vós sois bom,</a:t>
            </a:r>
          </a:p>
          <a:p>
            <a:pPr algn="ctr"/>
            <a:r>
              <a:rPr lang="pt-BR" sz="8000" b="1" dirty="0"/>
              <a:t>sois clemente e fiel!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E7BE823-2740-7AAA-438F-D835CAFBB772}"/>
              </a:ext>
            </a:extLst>
          </p:cNvPr>
          <p:cNvSpPr txBox="1"/>
          <p:nvPr/>
        </p:nvSpPr>
        <p:spPr>
          <a:xfrm>
            <a:off x="0" y="1131002"/>
            <a:ext cx="1228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/>
              <a:t>Salmo Responsorial (</a:t>
            </a:r>
            <a:r>
              <a:rPr lang="pt-BR" sz="4000" dirty="0" err="1"/>
              <a:t>Sl</a:t>
            </a:r>
            <a:r>
              <a:rPr lang="pt-BR" sz="4000" dirty="0"/>
              <a:t> 85)</a:t>
            </a:r>
          </a:p>
        </p:txBody>
      </p:sp>
    </p:spTree>
    <p:extLst>
      <p:ext uri="{BB962C8B-B14F-4D97-AF65-F5344CB8AC3E}">
        <p14:creationId xmlns:p14="http://schemas.microsoft.com/office/powerpoint/2010/main" val="2634414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90E24FB-57B1-B7FC-AE5C-AE4890DEB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992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B19691F-FB03-BE25-1C4A-45ABC6209CB1}"/>
              </a:ext>
            </a:extLst>
          </p:cNvPr>
          <p:cNvSpPr txBox="1"/>
          <p:nvPr/>
        </p:nvSpPr>
        <p:spPr>
          <a:xfrm>
            <a:off x="0" y="-79653"/>
            <a:ext cx="12192000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500" dirty="0"/>
              <a:t>Ó Senhor, vós sois bom e clemente, sois perdão para quem vos invoca.</a:t>
            </a:r>
          </a:p>
          <a:p>
            <a:pPr algn="ctr"/>
            <a:r>
              <a:rPr lang="pt-BR" sz="7500" dirty="0"/>
              <a:t>Escutai, ó Senhor, minha prece, o lamento da minha oração! </a:t>
            </a:r>
          </a:p>
        </p:txBody>
      </p:sp>
    </p:spTree>
    <p:extLst>
      <p:ext uri="{BB962C8B-B14F-4D97-AF65-F5344CB8AC3E}">
        <p14:creationId xmlns:p14="http://schemas.microsoft.com/office/powerpoint/2010/main" val="6019363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84A3CA2-D9D4-ACE0-1C5A-5B25F6569BDA}"/>
              </a:ext>
            </a:extLst>
          </p:cNvPr>
          <p:cNvSpPr txBox="1"/>
          <p:nvPr/>
        </p:nvSpPr>
        <p:spPr>
          <a:xfrm>
            <a:off x="0" y="2151727"/>
            <a:ext cx="1219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0" b="1" dirty="0"/>
              <a:t>Ó Senhor, vós sois bom,</a:t>
            </a:r>
          </a:p>
          <a:p>
            <a:pPr algn="ctr"/>
            <a:r>
              <a:rPr lang="pt-BR" sz="8000" b="1" dirty="0"/>
              <a:t>sois clemente e fiel!</a:t>
            </a:r>
          </a:p>
        </p:txBody>
      </p:sp>
    </p:spTree>
    <p:extLst>
      <p:ext uri="{BB962C8B-B14F-4D97-AF65-F5344CB8AC3E}">
        <p14:creationId xmlns:p14="http://schemas.microsoft.com/office/powerpoint/2010/main" val="8773043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B19691F-FB03-BE25-1C4A-45ABC6209CB1}"/>
              </a:ext>
            </a:extLst>
          </p:cNvPr>
          <p:cNvSpPr txBox="1"/>
          <p:nvPr/>
        </p:nvSpPr>
        <p:spPr>
          <a:xfrm>
            <a:off x="0" y="497428"/>
            <a:ext cx="12192000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500" dirty="0"/>
              <a:t>As nações que criastes virão adorar e louvar vosso nome. Sois tão grande e fazeis maravilhas: vós somente sois Deus e Senhor! </a:t>
            </a:r>
          </a:p>
        </p:txBody>
      </p:sp>
    </p:spTree>
    <p:extLst>
      <p:ext uri="{BB962C8B-B14F-4D97-AF65-F5344CB8AC3E}">
        <p14:creationId xmlns:p14="http://schemas.microsoft.com/office/powerpoint/2010/main" val="19390219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84A3CA2-D9D4-ACE0-1C5A-5B25F6569BDA}"/>
              </a:ext>
            </a:extLst>
          </p:cNvPr>
          <p:cNvSpPr txBox="1"/>
          <p:nvPr/>
        </p:nvSpPr>
        <p:spPr>
          <a:xfrm>
            <a:off x="0" y="2151727"/>
            <a:ext cx="1219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0" b="1" dirty="0"/>
              <a:t>Ó Senhor, vós sois bom,</a:t>
            </a:r>
          </a:p>
          <a:p>
            <a:pPr algn="ctr"/>
            <a:r>
              <a:rPr lang="pt-BR" sz="8000" b="1" dirty="0"/>
              <a:t>sois clemente e fiel!</a:t>
            </a:r>
          </a:p>
        </p:txBody>
      </p:sp>
    </p:spTree>
    <p:extLst>
      <p:ext uri="{BB962C8B-B14F-4D97-AF65-F5344CB8AC3E}">
        <p14:creationId xmlns:p14="http://schemas.microsoft.com/office/powerpoint/2010/main" val="41125287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B19691F-FB03-BE25-1C4A-45ABC6209CB1}"/>
              </a:ext>
            </a:extLst>
          </p:cNvPr>
          <p:cNvSpPr txBox="1"/>
          <p:nvPr/>
        </p:nvSpPr>
        <p:spPr>
          <a:xfrm>
            <a:off x="0" y="-79653"/>
            <a:ext cx="12192000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500" dirty="0"/>
              <a:t>Vós, porém, sois clemente e fiel, sois amor, paciência</a:t>
            </a:r>
          </a:p>
          <a:p>
            <a:pPr algn="ctr"/>
            <a:r>
              <a:rPr lang="pt-BR" sz="7500" dirty="0"/>
              <a:t>e perdão.</a:t>
            </a:r>
          </a:p>
          <a:p>
            <a:pPr algn="ctr"/>
            <a:r>
              <a:rPr lang="pt-BR" sz="7500" dirty="0"/>
              <a:t>Tende pena e olhai para mim! Confirmai com vigor</a:t>
            </a:r>
          </a:p>
          <a:p>
            <a:pPr algn="ctr"/>
            <a:r>
              <a:rPr lang="pt-BR" sz="7500" dirty="0"/>
              <a:t>vosso servo. </a:t>
            </a:r>
          </a:p>
        </p:txBody>
      </p:sp>
    </p:spTree>
    <p:extLst>
      <p:ext uri="{BB962C8B-B14F-4D97-AF65-F5344CB8AC3E}">
        <p14:creationId xmlns:p14="http://schemas.microsoft.com/office/powerpoint/2010/main" val="10703543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84A3CA2-D9D4-ACE0-1C5A-5B25F6569BDA}"/>
              </a:ext>
            </a:extLst>
          </p:cNvPr>
          <p:cNvSpPr txBox="1"/>
          <p:nvPr/>
        </p:nvSpPr>
        <p:spPr>
          <a:xfrm>
            <a:off x="0" y="2151727"/>
            <a:ext cx="1219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0" b="1" dirty="0"/>
              <a:t>Ó Senhor, vós sois bom,</a:t>
            </a:r>
          </a:p>
          <a:p>
            <a:pPr algn="ctr"/>
            <a:r>
              <a:rPr lang="pt-BR" sz="8000" b="1" dirty="0"/>
              <a:t>sois clemente e fiel!</a:t>
            </a:r>
          </a:p>
        </p:txBody>
      </p:sp>
    </p:spTree>
    <p:extLst>
      <p:ext uri="{BB962C8B-B14F-4D97-AF65-F5344CB8AC3E}">
        <p14:creationId xmlns:p14="http://schemas.microsoft.com/office/powerpoint/2010/main" val="2199309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524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62E5BFD-5E67-8BC4-0C3C-A20805C83D7D}"/>
              </a:ext>
            </a:extLst>
          </p:cNvPr>
          <p:cNvSpPr txBox="1"/>
          <p:nvPr/>
        </p:nvSpPr>
        <p:spPr>
          <a:xfrm>
            <a:off x="0" y="2074783"/>
            <a:ext cx="1219200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0" b="1" dirty="0"/>
              <a:t>Segunda Leitura</a:t>
            </a:r>
          </a:p>
          <a:p>
            <a:pPr algn="ctr"/>
            <a:r>
              <a:rPr lang="pt-BR" sz="8000" dirty="0"/>
              <a:t>(</a:t>
            </a:r>
            <a:r>
              <a:rPr lang="pt-BR" sz="8000" dirty="0" err="1"/>
              <a:t>Rm</a:t>
            </a:r>
            <a:r>
              <a:rPr lang="pt-BR" sz="8000" dirty="0"/>
              <a:t> 8,26-27)</a:t>
            </a:r>
          </a:p>
        </p:txBody>
      </p:sp>
    </p:spTree>
    <p:extLst>
      <p:ext uri="{BB962C8B-B14F-4D97-AF65-F5344CB8AC3E}">
        <p14:creationId xmlns:p14="http://schemas.microsoft.com/office/powerpoint/2010/main" val="2485986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472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58846"/>
            <a:ext cx="12192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7200" b="1" dirty="0"/>
              <a:t>Aleluia, Aleluia, Aleluia.</a:t>
            </a:r>
          </a:p>
          <a:p>
            <a:pPr algn="ctr"/>
            <a:endParaRPr lang="pt-BR" sz="7200" b="1" dirty="0"/>
          </a:p>
          <a:p>
            <a:pPr algn="ctr"/>
            <a:r>
              <a:rPr lang="pt-BR" sz="7200" dirty="0"/>
              <a:t>Eu te louvo, ó Pai Santo, Deus do céu, Senhor da terra:</a:t>
            </a:r>
          </a:p>
          <a:p>
            <a:pPr algn="ctr"/>
            <a:r>
              <a:rPr lang="pt-BR" sz="7200" dirty="0"/>
              <a:t>os mistérios do teu Reino aos pequenos, Pai, revelas!</a:t>
            </a:r>
          </a:p>
        </p:txBody>
      </p:sp>
    </p:spTree>
    <p:extLst>
      <p:ext uri="{BB962C8B-B14F-4D97-AF65-F5344CB8AC3E}">
        <p14:creationId xmlns:p14="http://schemas.microsoft.com/office/powerpoint/2010/main" val="99318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DE2A172-2BB5-23D0-A4B6-73051D6ED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006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525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4843F52-2A84-9169-10F3-2E63977B168B}"/>
              </a:ext>
            </a:extLst>
          </p:cNvPr>
          <p:cNvSpPr txBox="1"/>
          <p:nvPr/>
        </p:nvSpPr>
        <p:spPr>
          <a:xfrm>
            <a:off x="0" y="2074783"/>
            <a:ext cx="1219200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000" b="1" dirty="0"/>
              <a:t>Evangelho</a:t>
            </a:r>
          </a:p>
          <a:p>
            <a:pPr algn="ctr"/>
            <a:r>
              <a:rPr lang="pt-BR" sz="8000" dirty="0"/>
              <a:t>(</a:t>
            </a:r>
            <a:r>
              <a:rPr lang="pt-BR" sz="8000" dirty="0" err="1"/>
              <a:t>Mt</a:t>
            </a:r>
            <a:r>
              <a:rPr lang="pt-BR" sz="8000" dirty="0"/>
              <a:t> 13,1-23)</a:t>
            </a:r>
          </a:p>
        </p:txBody>
      </p:sp>
    </p:spTree>
    <p:extLst>
      <p:ext uri="{BB962C8B-B14F-4D97-AF65-F5344CB8AC3E}">
        <p14:creationId xmlns:p14="http://schemas.microsoft.com/office/powerpoint/2010/main" val="2735563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164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2896529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0" b="1" dirty="0"/>
              <a:t>Senhor, e vosso imenso amor, ouvi-nos.</a:t>
            </a:r>
            <a:endParaRPr lang="pt-BR" sz="80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56684B8-E8B0-826F-083D-67DD837C23FD}"/>
              </a:ext>
            </a:extLst>
          </p:cNvPr>
          <p:cNvSpPr txBox="1"/>
          <p:nvPr/>
        </p:nvSpPr>
        <p:spPr>
          <a:xfrm>
            <a:off x="1524000" y="1037594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200" dirty="0"/>
              <a:t>Preces da Comunidade</a:t>
            </a:r>
          </a:p>
        </p:txBody>
      </p:sp>
    </p:spTree>
    <p:extLst>
      <p:ext uri="{BB962C8B-B14F-4D97-AF65-F5344CB8AC3E}">
        <p14:creationId xmlns:p14="http://schemas.microsoft.com/office/powerpoint/2010/main" val="31384349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725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A93AA19-6A78-3007-DEBC-C4816770960E}"/>
              </a:ext>
            </a:extLst>
          </p:cNvPr>
          <p:cNvSpPr txBox="1"/>
          <p:nvPr/>
        </p:nvSpPr>
        <p:spPr>
          <a:xfrm>
            <a:off x="0" y="1074509"/>
            <a:ext cx="121920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500" b="1" dirty="0"/>
              <a:t>Quem nos separará?</a:t>
            </a:r>
          </a:p>
          <a:p>
            <a:pPr algn="ctr"/>
            <a:r>
              <a:rPr lang="pt-BR" sz="7500" b="1" dirty="0"/>
              <a:t>Quem vai nos separar</a:t>
            </a:r>
          </a:p>
          <a:p>
            <a:pPr algn="ctr"/>
            <a:r>
              <a:rPr lang="pt-BR" sz="7500" b="1" dirty="0"/>
              <a:t>do amor de Cristo?</a:t>
            </a:r>
          </a:p>
          <a:p>
            <a:pPr algn="ctr"/>
            <a:r>
              <a:rPr lang="pt-BR" sz="7500" b="1" dirty="0"/>
              <a:t>Quem nos separará?</a:t>
            </a:r>
          </a:p>
        </p:txBody>
      </p:sp>
    </p:spTree>
    <p:extLst>
      <p:ext uri="{BB962C8B-B14F-4D97-AF65-F5344CB8AC3E}">
        <p14:creationId xmlns:p14="http://schemas.microsoft.com/office/powerpoint/2010/main" val="22274631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8A34A69-8064-F494-40D9-3CC42453638A}"/>
              </a:ext>
            </a:extLst>
          </p:cNvPr>
          <p:cNvSpPr txBox="1"/>
          <p:nvPr/>
        </p:nvSpPr>
        <p:spPr>
          <a:xfrm>
            <a:off x="0" y="1074509"/>
            <a:ext cx="121920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500" b="1" dirty="0"/>
              <a:t>Se ele é por nós, quem será, quem será contra nós?</a:t>
            </a:r>
          </a:p>
          <a:p>
            <a:pPr algn="ctr"/>
            <a:r>
              <a:rPr lang="pt-BR" sz="7500" b="1" dirty="0"/>
              <a:t>Quem vai nos separar do amor de Cristo quem será?</a:t>
            </a:r>
          </a:p>
        </p:txBody>
      </p:sp>
    </p:spTree>
    <p:extLst>
      <p:ext uri="{BB962C8B-B14F-4D97-AF65-F5344CB8AC3E}">
        <p14:creationId xmlns:p14="http://schemas.microsoft.com/office/powerpoint/2010/main" val="2243568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795A7A6-39D5-9BF4-0D78-2D7967F69F1E}"/>
              </a:ext>
            </a:extLst>
          </p:cNvPr>
          <p:cNvSpPr txBox="1"/>
          <p:nvPr/>
        </p:nvSpPr>
        <p:spPr>
          <a:xfrm>
            <a:off x="0" y="1074509"/>
            <a:ext cx="121920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500" dirty="0"/>
              <a:t>1. Nem a espada, ou perigo,</a:t>
            </a:r>
          </a:p>
          <a:p>
            <a:pPr algn="ctr"/>
            <a:r>
              <a:rPr lang="pt-BR" sz="7500" dirty="0"/>
              <a:t>nem os erros do meu irmão,</a:t>
            </a:r>
          </a:p>
          <a:p>
            <a:pPr algn="ctr"/>
            <a:r>
              <a:rPr lang="pt-BR" sz="7500" dirty="0"/>
              <a:t>nenhuma das criaturas, </a:t>
            </a:r>
          </a:p>
          <a:p>
            <a:pPr algn="ctr"/>
            <a:r>
              <a:rPr lang="pt-BR" sz="7500" dirty="0"/>
              <a:t>nem a condenação.</a:t>
            </a:r>
          </a:p>
        </p:txBody>
      </p:sp>
    </p:spTree>
    <p:extLst>
      <p:ext uri="{BB962C8B-B14F-4D97-AF65-F5344CB8AC3E}">
        <p14:creationId xmlns:p14="http://schemas.microsoft.com/office/powerpoint/2010/main" val="27293088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A93AA19-6A78-3007-DEBC-C4816770960E}"/>
              </a:ext>
            </a:extLst>
          </p:cNvPr>
          <p:cNvSpPr txBox="1"/>
          <p:nvPr/>
        </p:nvSpPr>
        <p:spPr>
          <a:xfrm>
            <a:off x="0" y="1074509"/>
            <a:ext cx="121920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500" b="1" dirty="0"/>
              <a:t>Quem nos separará?</a:t>
            </a:r>
          </a:p>
          <a:p>
            <a:pPr algn="ctr"/>
            <a:r>
              <a:rPr lang="pt-BR" sz="7500" b="1" dirty="0"/>
              <a:t>Quem vai nos separar</a:t>
            </a:r>
          </a:p>
          <a:p>
            <a:pPr algn="ctr"/>
            <a:r>
              <a:rPr lang="pt-BR" sz="7500" b="1" dirty="0"/>
              <a:t>do amor de Cristo?</a:t>
            </a:r>
          </a:p>
          <a:p>
            <a:pPr algn="ctr"/>
            <a:r>
              <a:rPr lang="pt-BR" sz="7500" b="1" dirty="0"/>
              <a:t>Quem nos separará?</a:t>
            </a:r>
          </a:p>
        </p:txBody>
      </p:sp>
    </p:spTree>
    <p:extLst>
      <p:ext uri="{BB962C8B-B14F-4D97-AF65-F5344CB8AC3E}">
        <p14:creationId xmlns:p14="http://schemas.microsoft.com/office/powerpoint/2010/main" val="5703198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8A34A69-8064-F494-40D9-3CC42453638A}"/>
              </a:ext>
            </a:extLst>
          </p:cNvPr>
          <p:cNvSpPr txBox="1"/>
          <p:nvPr/>
        </p:nvSpPr>
        <p:spPr>
          <a:xfrm>
            <a:off x="0" y="1074509"/>
            <a:ext cx="121920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500" b="1" dirty="0"/>
              <a:t>Se ele é por nós, quem será, quem será contra nós?</a:t>
            </a:r>
          </a:p>
          <a:p>
            <a:pPr algn="ctr"/>
            <a:r>
              <a:rPr lang="pt-BR" sz="7500" b="1" dirty="0"/>
              <a:t>Quem vai nos separar do amor de Cristo quem será?</a:t>
            </a:r>
          </a:p>
        </p:txBody>
      </p:sp>
    </p:spTree>
    <p:extLst>
      <p:ext uri="{BB962C8B-B14F-4D97-AF65-F5344CB8AC3E}">
        <p14:creationId xmlns:p14="http://schemas.microsoft.com/office/powerpoint/2010/main" val="977162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6AC82CE-355B-020B-DE80-837953700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492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F5C44BB-1BCB-2C44-0525-327EA9AB52D3}"/>
              </a:ext>
            </a:extLst>
          </p:cNvPr>
          <p:cNvSpPr txBox="1"/>
          <p:nvPr/>
        </p:nvSpPr>
        <p:spPr>
          <a:xfrm>
            <a:off x="0" y="497428"/>
            <a:ext cx="12192000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500" dirty="0"/>
              <a:t>2. Nem a vida, nem a morte, </a:t>
            </a:r>
          </a:p>
          <a:p>
            <a:pPr algn="ctr"/>
            <a:r>
              <a:rPr lang="pt-BR" sz="7500" dirty="0"/>
              <a:t>a tristeza ou a aflição.</a:t>
            </a:r>
          </a:p>
          <a:p>
            <a:pPr algn="ctr"/>
            <a:r>
              <a:rPr lang="pt-BR" sz="7500" dirty="0"/>
              <a:t>Nem o passado, nem o presente, o futuro, nem opressão.</a:t>
            </a:r>
          </a:p>
        </p:txBody>
      </p:sp>
    </p:spTree>
    <p:extLst>
      <p:ext uri="{BB962C8B-B14F-4D97-AF65-F5344CB8AC3E}">
        <p14:creationId xmlns:p14="http://schemas.microsoft.com/office/powerpoint/2010/main" val="20895854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A93AA19-6A78-3007-DEBC-C4816770960E}"/>
              </a:ext>
            </a:extLst>
          </p:cNvPr>
          <p:cNvSpPr txBox="1"/>
          <p:nvPr/>
        </p:nvSpPr>
        <p:spPr>
          <a:xfrm>
            <a:off x="0" y="1074509"/>
            <a:ext cx="121920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500" b="1" dirty="0"/>
              <a:t>Quem nos separará?</a:t>
            </a:r>
          </a:p>
          <a:p>
            <a:pPr algn="ctr"/>
            <a:r>
              <a:rPr lang="pt-BR" sz="7500" b="1" dirty="0"/>
              <a:t>Quem vai nos separar</a:t>
            </a:r>
          </a:p>
          <a:p>
            <a:pPr algn="ctr"/>
            <a:r>
              <a:rPr lang="pt-BR" sz="7500" b="1" dirty="0"/>
              <a:t>do amor de Cristo?</a:t>
            </a:r>
          </a:p>
          <a:p>
            <a:pPr algn="ctr"/>
            <a:r>
              <a:rPr lang="pt-BR" sz="7500" b="1" dirty="0"/>
              <a:t>Quem nos separará?</a:t>
            </a:r>
          </a:p>
        </p:txBody>
      </p:sp>
    </p:spTree>
    <p:extLst>
      <p:ext uri="{BB962C8B-B14F-4D97-AF65-F5344CB8AC3E}">
        <p14:creationId xmlns:p14="http://schemas.microsoft.com/office/powerpoint/2010/main" val="19925873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8A34A69-8064-F494-40D9-3CC42453638A}"/>
              </a:ext>
            </a:extLst>
          </p:cNvPr>
          <p:cNvSpPr txBox="1"/>
          <p:nvPr/>
        </p:nvSpPr>
        <p:spPr>
          <a:xfrm>
            <a:off x="0" y="1074509"/>
            <a:ext cx="121920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500" b="1" dirty="0"/>
              <a:t>Se ele é por nós, quem será, quem será contra nós?</a:t>
            </a:r>
          </a:p>
          <a:p>
            <a:pPr algn="ctr"/>
            <a:r>
              <a:rPr lang="pt-BR" sz="7500" b="1" dirty="0"/>
              <a:t>Quem vai nos separar do amor de Cristo quem será?</a:t>
            </a:r>
          </a:p>
        </p:txBody>
      </p:sp>
    </p:spTree>
    <p:extLst>
      <p:ext uri="{BB962C8B-B14F-4D97-AF65-F5344CB8AC3E}">
        <p14:creationId xmlns:p14="http://schemas.microsoft.com/office/powerpoint/2010/main" val="30952837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E28E583-0C48-11C9-35B1-39B6FBC324CA}"/>
              </a:ext>
            </a:extLst>
          </p:cNvPr>
          <p:cNvSpPr txBox="1"/>
          <p:nvPr/>
        </p:nvSpPr>
        <p:spPr>
          <a:xfrm>
            <a:off x="0" y="497428"/>
            <a:ext cx="12192000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500" dirty="0"/>
              <a:t>3. Nem as alturas, nem os abismos, nem tão pouco</a:t>
            </a:r>
          </a:p>
          <a:p>
            <a:pPr algn="ctr"/>
            <a:r>
              <a:rPr lang="pt-BR" sz="7500" dirty="0"/>
              <a:t>a perseguição.</a:t>
            </a:r>
          </a:p>
          <a:p>
            <a:pPr algn="ctr"/>
            <a:r>
              <a:rPr lang="pt-BR" sz="7500" dirty="0"/>
              <a:t>Nem a angústia, a dor ou a fome, nem a tribulação.</a:t>
            </a:r>
          </a:p>
        </p:txBody>
      </p:sp>
    </p:spTree>
    <p:extLst>
      <p:ext uri="{BB962C8B-B14F-4D97-AF65-F5344CB8AC3E}">
        <p14:creationId xmlns:p14="http://schemas.microsoft.com/office/powerpoint/2010/main" val="40271697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A93AA19-6A78-3007-DEBC-C4816770960E}"/>
              </a:ext>
            </a:extLst>
          </p:cNvPr>
          <p:cNvSpPr txBox="1"/>
          <p:nvPr/>
        </p:nvSpPr>
        <p:spPr>
          <a:xfrm>
            <a:off x="0" y="1074509"/>
            <a:ext cx="121920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500" b="1" dirty="0"/>
              <a:t>Quem nos separará?</a:t>
            </a:r>
          </a:p>
          <a:p>
            <a:pPr algn="ctr"/>
            <a:r>
              <a:rPr lang="pt-BR" sz="7500" b="1" dirty="0"/>
              <a:t>Quem vai nos separar</a:t>
            </a:r>
          </a:p>
          <a:p>
            <a:pPr algn="ctr"/>
            <a:r>
              <a:rPr lang="pt-BR" sz="7500" b="1" dirty="0"/>
              <a:t>do amor de Cristo?</a:t>
            </a:r>
          </a:p>
          <a:p>
            <a:pPr algn="ctr"/>
            <a:r>
              <a:rPr lang="pt-BR" sz="7500" b="1" dirty="0"/>
              <a:t>Quem nos separará?</a:t>
            </a:r>
          </a:p>
        </p:txBody>
      </p:sp>
    </p:spTree>
    <p:extLst>
      <p:ext uri="{BB962C8B-B14F-4D97-AF65-F5344CB8AC3E}">
        <p14:creationId xmlns:p14="http://schemas.microsoft.com/office/powerpoint/2010/main" val="10399707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8A34A69-8064-F494-40D9-3CC42453638A}"/>
              </a:ext>
            </a:extLst>
          </p:cNvPr>
          <p:cNvSpPr txBox="1"/>
          <p:nvPr/>
        </p:nvSpPr>
        <p:spPr>
          <a:xfrm>
            <a:off x="0" y="1351508"/>
            <a:ext cx="121920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dirty="0"/>
              <a:t>Se ele é por nós, quem será, quem será contra nós?</a:t>
            </a:r>
          </a:p>
          <a:p>
            <a:pPr algn="ctr"/>
            <a:r>
              <a:rPr lang="pt-BR" sz="6600" b="1" dirty="0"/>
              <a:t>Quem vai nos separar do amor de Cristo quem será?</a:t>
            </a:r>
          </a:p>
        </p:txBody>
      </p:sp>
    </p:spTree>
    <p:extLst>
      <p:ext uri="{BB962C8B-B14F-4D97-AF65-F5344CB8AC3E}">
        <p14:creationId xmlns:p14="http://schemas.microsoft.com/office/powerpoint/2010/main" val="4289214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075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8CC2757-552E-FCEA-5855-DC26BAF537CE}"/>
              </a:ext>
            </a:extLst>
          </p:cNvPr>
          <p:cNvSpPr txBox="1"/>
          <p:nvPr/>
        </p:nvSpPr>
        <p:spPr>
          <a:xfrm>
            <a:off x="0" y="3013501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/>
              <a:t>Oração Eucarística D2</a:t>
            </a:r>
          </a:p>
        </p:txBody>
      </p:sp>
    </p:spTree>
    <p:extLst>
      <p:ext uri="{BB962C8B-B14F-4D97-AF65-F5344CB8AC3E}">
        <p14:creationId xmlns:p14="http://schemas.microsoft.com/office/powerpoint/2010/main" val="39532504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7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A70017B-F2FF-4853-807A-4CB2999EF808}"/>
              </a:ext>
            </a:extLst>
          </p:cNvPr>
          <p:cNvSpPr txBox="1"/>
          <p:nvPr/>
        </p:nvSpPr>
        <p:spPr>
          <a:xfrm>
            <a:off x="5429086" y="3136612"/>
            <a:ext cx="1333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SANTO</a:t>
            </a:r>
          </a:p>
        </p:txBody>
      </p:sp>
    </p:spTree>
    <p:extLst>
      <p:ext uri="{BB962C8B-B14F-4D97-AF65-F5344CB8AC3E}">
        <p14:creationId xmlns:p14="http://schemas.microsoft.com/office/powerpoint/2010/main" val="4027970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1783AF0-E65E-753D-E071-4F25B37F5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791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295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B079EE2-201E-4912-B94E-DF800FC7252C}"/>
              </a:ext>
            </a:extLst>
          </p:cNvPr>
          <p:cNvSpPr/>
          <p:nvPr/>
        </p:nvSpPr>
        <p:spPr>
          <a:xfrm>
            <a:off x="0" y="2151727"/>
            <a:ext cx="121919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0" b="1" dirty="0"/>
              <a:t>Bendito o vosso Filho, presente entre nós!</a:t>
            </a:r>
          </a:p>
        </p:txBody>
      </p:sp>
    </p:spTree>
    <p:extLst>
      <p:ext uri="{BB962C8B-B14F-4D97-AF65-F5344CB8AC3E}">
        <p14:creationId xmlns:p14="http://schemas.microsoft.com/office/powerpoint/2010/main" val="9966872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132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B079EE2-201E-4912-B94E-DF800FC7252C}"/>
              </a:ext>
            </a:extLst>
          </p:cNvPr>
          <p:cNvSpPr/>
          <p:nvPr/>
        </p:nvSpPr>
        <p:spPr>
          <a:xfrm>
            <a:off x="338137" y="2151727"/>
            <a:ext cx="115157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0" b="1" dirty="0"/>
              <a:t>Enviai vosso Espírito Santo!</a:t>
            </a:r>
          </a:p>
        </p:txBody>
      </p:sp>
    </p:spTree>
    <p:extLst>
      <p:ext uri="{BB962C8B-B14F-4D97-AF65-F5344CB8AC3E}">
        <p14:creationId xmlns:p14="http://schemas.microsoft.com/office/powerpoint/2010/main" val="7273374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44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294FF15-79C2-2231-A169-2C91753A8EDF}"/>
              </a:ext>
            </a:extLst>
          </p:cNvPr>
          <p:cNvSpPr txBox="1"/>
          <p:nvPr/>
        </p:nvSpPr>
        <p:spPr>
          <a:xfrm>
            <a:off x="0" y="1693634"/>
            <a:ext cx="1219199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500" b="1" dirty="0"/>
              <a:t>Anunciamos, Senhor, </a:t>
            </a:r>
          </a:p>
          <a:p>
            <a:pPr algn="ctr"/>
            <a:r>
              <a:rPr lang="pt-BR" sz="7500" b="1" dirty="0"/>
              <a:t>a vossa morte e proclamamos a vossa ressurreição.</a:t>
            </a:r>
          </a:p>
          <a:p>
            <a:pPr algn="ctr"/>
            <a:r>
              <a:rPr lang="pt-BR" sz="7500" b="1" dirty="0"/>
              <a:t>Vinde, Senhor Jesus!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3BF8CAA-041C-F188-6C7E-B09FD2618F26}"/>
              </a:ext>
            </a:extLst>
          </p:cNvPr>
          <p:cNvSpPr txBox="1"/>
          <p:nvPr/>
        </p:nvSpPr>
        <p:spPr>
          <a:xfrm>
            <a:off x="0" y="455385"/>
            <a:ext cx="121919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200" dirty="0"/>
              <a:t>Mistério da fé!</a:t>
            </a:r>
          </a:p>
        </p:txBody>
      </p:sp>
    </p:spTree>
    <p:extLst>
      <p:ext uri="{BB962C8B-B14F-4D97-AF65-F5344CB8AC3E}">
        <p14:creationId xmlns:p14="http://schemas.microsoft.com/office/powerpoint/2010/main" val="9396099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470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A4828B9-49D2-415A-ADE0-E11764930CA8}"/>
              </a:ext>
            </a:extLst>
          </p:cNvPr>
          <p:cNvSpPr/>
          <p:nvPr/>
        </p:nvSpPr>
        <p:spPr>
          <a:xfrm>
            <a:off x="0" y="2151727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0" b="1" dirty="0"/>
              <a:t>Aceitai, ó Senhor, a</a:t>
            </a:r>
          </a:p>
          <a:p>
            <a:pPr algn="ctr"/>
            <a:r>
              <a:rPr lang="pt-BR" sz="8000" b="1" dirty="0"/>
              <a:t>nossa oferta!</a:t>
            </a:r>
          </a:p>
        </p:txBody>
      </p:sp>
    </p:spTree>
    <p:extLst>
      <p:ext uri="{BB962C8B-B14F-4D97-AF65-F5344CB8AC3E}">
        <p14:creationId xmlns:p14="http://schemas.microsoft.com/office/powerpoint/2010/main" val="37904818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389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C03F575-C4B0-4279-B90E-0CF0844351A8}"/>
              </a:ext>
            </a:extLst>
          </p:cNvPr>
          <p:cNvSpPr/>
          <p:nvPr/>
        </p:nvSpPr>
        <p:spPr>
          <a:xfrm>
            <a:off x="0" y="2151727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0" b="1" dirty="0"/>
              <a:t>O Espírito nos uma</a:t>
            </a:r>
          </a:p>
          <a:p>
            <a:pPr algn="ctr"/>
            <a:r>
              <a:rPr lang="pt-BR" sz="8000" b="1" dirty="0"/>
              <a:t>num só corpo!</a:t>
            </a:r>
          </a:p>
        </p:txBody>
      </p:sp>
    </p:spTree>
    <p:extLst>
      <p:ext uri="{BB962C8B-B14F-4D97-AF65-F5344CB8AC3E}">
        <p14:creationId xmlns:p14="http://schemas.microsoft.com/office/powerpoint/2010/main" val="3334859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F6A12A6-0F05-604B-09BF-60F4C7C32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349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262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C6B4FE7-65A8-478C-B2DB-DD50E2B23377}"/>
              </a:ext>
            </a:extLst>
          </p:cNvPr>
          <p:cNvSpPr/>
          <p:nvPr/>
        </p:nvSpPr>
        <p:spPr>
          <a:xfrm>
            <a:off x="0" y="2151727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0" b="1" dirty="0"/>
              <a:t> Confirmai na unidade a vossa Igreja!</a:t>
            </a:r>
          </a:p>
        </p:txBody>
      </p:sp>
    </p:spTree>
    <p:extLst>
      <p:ext uri="{BB962C8B-B14F-4D97-AF65-F5344CB8AC3E}">
        <p14:creationId xmlns:p14="http://schemas.microsoft.com/office/powerpoint/2010/main" val="28832965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027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C6B4FE7-65A8-478C-B2DB-DD50E2B23377}"/>
              </a:ext>
            </a:extLst>
          </p:cNvPr>
          <p:cNvSpPr/>
          <p:nvPr/>
        </p:nvSpPr>
        <p:spPr>
          <a:xfrm>
            <a:off x="0" y="2151727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0" b="1" dirty="0"/>
              <a:t>Concedei-lhes, ó Senhor,</a:t>
            </a:r>
          </a:p>
          <a:p>
            <a:pPr algn="ctr"/>
            <a:r>
              <a:rPr lang="pt-BR" sz="8000" b="1" dirty="0"/>
              <a:t>a luz eterna!</a:t>
            </a:r>
          </a:p>
        </p:txBody>
      </p:sp>
    </p:spTree>
    <p:extLst>
      <p:ext uri="{BB962C8B-B14F-4D97-AF65-F5344CB8AC3E}">
        <p14:creationId xmlns:p14="http://schemas.microsoft.com/office/powerpoint/2010/main" val="32864159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344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C6B4FE7-65A8-478C-B2DB-DD50E2B23377}"/>
              </a:ext>
            </a:extLst>
          </p:cNvPr>
          <p:cNvSpPr/>
          <p:nvPr/>
        </p:nvSpPr>
        <p:spPr>
          <a:xfrm>
            <a:off x="0" y="2767280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0" b="1" dirty="0"/>
              <a:t>Amém!</a:t>
            </a:r>
          </a:p>
        </p:txBody>
      </p:sp>
    </p:spTree>
    <p:extLst>
      <p:ext uri="{BB962C8B-B14F-4D97-AF65-F5344CB8AC3E}">
        <p14:creationId xmlns:p14="http://schemas.microsoft.com/office/powerpoint/2010/main" val="30907600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083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68238" y="3136613"/>
            <a:ext cx="4655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 CORDEIRO</a:t>
            </a:r>
          </a:p>
        </p:txBody>
      </p:sp>
    </p:spTree>
    <p:extLst>
      <p:ext uri="{BB962C8B-B14F-4D97-AF65-F5344CB8AC3E}">
        <p14:creationId xmlns:p14="http://schemas.microsoft.com/office/powerpoint/2010/main" val="14067216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814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90467D9-D2C3-5758-D062-00137D37C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42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1F3C361-5C10-FB14-0CA3-571988710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174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512C12A-38BF-2B02-3588-63F7B6957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188" y="5327374"/>
            <a:ext cx="6716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1898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F28CBD6-7F7B-659C-E331-0E8C8E8B0D23}"/>
              </a:ext>
            </a:extLst>
          </p:cNvPr>
          <p:cNvSpPr txBox="1"/>
          <p:nvPr/>
        </p:nvSpPr>
        <p:spPr>
          <a:xfrm>
            <a:off x="0" y="2228671"/>
            <a:ext cx="121920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500" b="1" dirty="0"/>
              <a:t>Eu sou o pão que vem do céu</a:t>
            </a:r>
          </a:p>
          <a:p>
            <a:pPr algn="ctr"/>
            <a:r>
              <a:rPr lang="pt-BR" sz="7500" b="1" dirty="0"/>
              <a:t>quem crer em mim, irá viver!</a:t>
            </a:r>
          </a:p>
        </p:txBody>
      </p:sp>
    </p:spTree>
    <p:extLst>
      <p:ext uri="{BB962C8B-B14F-4D97-AF65-F5344CB8AC3E}">
        <p14:creationId xmlns:p14="http://schemas.microsoft.com/office/powerpoint/2010/main" val="38310285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D9A62A4-2AF4-BCB5-FD8D-A02A025062A3}"/>
              </a:ext>
            </a:extLst>
          </p:cNvPr>
          <p:cNvSpPr txBox="1"/>
          <p:nvPr/>
        </p:nvSpPr>
        <p:spPr>
          <a:xfrm>
            <a:off x="0" y="920621"/>
            <a:ext cx="12192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0" dirty="0"/>
              <a:t>1. Nós reconhecemos o Senhor, partindo o pão,</a:t>
            </a:r>
          </a:p>
          <a:p>
            <a:pPr algn="ctr"/>
            <a:r>
              <a:rPr lang="pt-BR" sz="8000" dirty="0"/>
              <a:t>mistério de amor, a nossa refeição.</a:t>
            </a:r>
          </a:p>
        </p:txBody>
      </p:sp>
    </p:spTree>
    <p:extLst>
      <p:ext uri="{BB962C8B-B14F-4D97-AF65-F5344CB8AC3E}">
        <p14:creationId xmlns:p14="http://schemas.microsoft.com/office/powerpoint/2010/main" val="16132821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F28CBD6-7F7B-659C-E331-0E8C8E8B0D23}"/>
              </a:ext>
            </a:extLst>
          </p:cNvPr>
          <p:cNvSpPr txBox="1"/>
          <p:nvPr/>
        </p:nvSpPr>
        <p:spPr>
          <a:xfrm>
            <a:off x="0" y="2228671"/>
            <a:ext cx="121920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500" b="1" dirty="0"/>
              <a:t>Eu sou o pão que vem do céu</a:t>
            </a:r>
          </a:p>
          <a:p>
            <a:pPr algn="ctr"/>
            <a:r>
              <a:rPr lang="pt-BR" sz="7500" b="1" dirty="0"/>
              <a:t>quem crer em mim, irá viver!</a:t>
            </a:r>
          </a:p>
        </p:txBody>
      </p:sp>
    </p:spTree>
    <p:extLst>
      <p:ext uri="{BB962C8B-B14F-4D97-AF65-F5344CB8AC3E}">
        <p14:creationId xmlns:p14="http://schemas.microsoft.com/office/powerpoint/2010/main" val="304984854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D9A62A4-2AF4-BCB5-FD8D-A02A025062A3}"/>
              </a:ext>
            </a:extLst>
          </p:cNvPr>
          <p:cNvSpPr txBox="1"/>
          <p:nvPr/>
        </p:nvSpPr>
        <p:spPr>
          <a:xfrm>
            <a:off x="0" y="920621"/>
            <a:ext cx="12192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0" dirty="0"/>
              <a:t>2. O Senhor Jesus, no sacramento, nos deixou</a:t>
            </a:r>
          </a:p>
          <a:p>
            <a:pPr algn="ctr"/>
            <a:r>
              <a:rPr lang="pt-BR" sz="8000" dirty="0"/>
              <a:t>memorial da cruz:</a:t>
            </a:r>
          </a:p>
          <a:p>
            <a:pPr algn="ctr"/>
            <a:r>
              <a:rPr lang="pt-BR" sz="8000" dirty="0"/>
              <a:t>morte e ressurreição.</a:t>
            </a:r>
          </a:p>
        </p:txBody>
      </p:sp>
    </p:spTree>
    <p:extLst>
      <p:ext uri="{BB962C8B-B14F-4D97-AF65-F5344CB8AC3E}">
        <p14:creationId xmlns:p14="http://schemas.microsoft.com/office/powerpoint/2010/main" val="13788322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F28CBD6-7F7B-659C-E331-0E8C8E8B0D23}"/>
              </a:ext>
            </a:extLst>
          </p:cNvPr>
          <p:cNvSpPr txBox="1"/>
          <p:nvPr/>
        </p:nvSpPr>
        <p:spPr>
          <a:xfrm>
            <a:off x="0" y="2228671"/>
            <a:ext cx="121920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500" b="1" dirty="0"/>
              <a:t>Eu sou o pão que vem do céu</a:t>
            </a:r>
          </a:p>
          <a:p>
            <a:pPr algn="ctr"/>
            <a:r>
              <a:rPr lang="pt-BR" sz="7500" b="1" dirty="0"/>
              <a:t>quem crer em mim, irá viver!</a:t>
            </a:r>
          </a:p>
        </p:txBody>
      </p:sp>
    </p:spTree>
    <p:extLst>
      <p:ext uri="{BB962C8B-B14F-4D97-AF65-F5344CB8AC3E}">
        <p14:creationId xmlns:p14="http://schemas.microsoft.com/office/powerpoint/2010/main" val="124185914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D9A62A4-2AF4-BCB5-FD8D-A02A025062A3}"/>
              </a:ext>
            </a:extLst>
          </p:cNvPr>
          <p:cNvSpPr txBox="1"/>
          <p:nvPr/>
        </p:nvSpPr>
        <p:spPr>
          <a:xfrm>
            <a:off x="0" y="920621"/>
            <a:ext cx="12192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0" dirty="0"/>
              <a:t>3. Tão grande mistério adoramos, neste altar,</a:t>
            </a:r>
          </a:p>
          <a:p>
            <a:pPr algn="ctr"/>
            <a:r>
              <a:rPr lang="pt-BR" sz="8000" dirty="0"/>
              <a:t>que nossa fé sustente o nosso caminhar!</a:t>
            </a:r>
          </a:p>
        </p:txBody>
      </p:sp>
    </p:spTree>
    <p:extLst>
      <p:ext uri="{BB962C8B-B14F-4D97-AF65-F5344CB8AC3E}">
        <p14:creationId xmlns:p14="http://schemas.microsoft.com/office/powerpoint/2010/main" val="10076333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F28CBD6-7F7B-659C-E331-0E8C8E8B0D23}"/>
              </a:ext>
            </a:extLst>
          </p:cNvPr>
          <p:cNvSpPr txBox="1"/>
          <p:nvPr/>
        </p:nvSpPr>
        <p:spPr>
          <a:xfrm>
            <a:off x="0" y="2228671"/>
            <a:ext cx="121920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500" b="1" dirty="0"/>
              <a:t>Eu sou o pão que vem do céu</a:t>
            </a:r>
          </a:p>
          <a:p>
            <a:pPr algn="ctr"/>
            <a:r>
              <a:rPr lang="pt-BR" sz="7500" b="1" dirty="0"/>
              <a:t>quem crer em mim, irá viver!</a:t>
            </a:r>
          </a:p>
        </p:txBody>
      </p:sp>
    </p:spTree>
    <p:extLst>
      <p:ext uri="{BB962C8B-B14F-4D97-AF65-F5344CB8AC3E}">
        <p14:creationId xmlns:p14="http://schemas.microsoft.com/office/powerpoint/2010/main" val="224601755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D9A62A4-2AF4-BCB5-FD8D-A02A025062A3}"/>
              </a:ext>
            </a:extLst>
          </p:cNvPr>
          <p:cNvSpPr txBox="1"/>
          <p:nvPr/>
        </p:nvSpPr>
        <p:spPr>
          <a:xfrm>
            <a:off x="0" y="920621"/>
            <a:ext cx="12192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0" dirty="0"/>
              <a:t>4. Ao povo de Deus, lá no deserto, sem pão, sem lar,</a:t>
            </a:r>
          </a:p>
          <a:p>
            <a:pPr algn="ctr"/>
            <a:r>
              <a:rPr lang="pt-BR" sz="8000" dirty="0"/>
              <a:t>Deus fez cair do céu comida salutar.</a:t>
            </a:r>
          </a:p>
        </p:txBody>
      </p:sp>
    </p:spTree>
    <p:extLst>
      <p:ext uri="{BB962C8B-B14F-4D97-AF65-F5344CB8AC3E}">
        <p14:creationId xmlns:p14="http://schemas.microsoft.com/office/powerpoint/2010/main" val="15725950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F28CBD6-7F7B-659C-E331-0E8C8E8B0D23}"/>
              </a:ext>
            </a:extLst>
          </p:cNvPr>
          <p:cNvSpPr txBox="1"/>
          <p:nvPr/>
        </p:nvSpPr>
        <p:spPr>
          <a:xfrm>
            <a:off x="0" y="2228671"/>
            <a:ext cx="121920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500" b="1" dirty="0"/>
              <a:t>Eu sou o pão que vem do céu</a:t>
            </a:r>
          </a:p>
          <a:p>
            <a:pPr algn="ctr"/>
            <a:r>
              <a:rPr lang="pt-BR" sz="7500" b="1" dirty="0"/>
              <a:t>quem crer em mim, irá viver!</a:t>
            </a:r>
          </a:p>
        </p:txBody>
      </p:sp>
    </p:spTree>
    <p:extLst>
      <p:ext uri="{BB962C8B-B14F-4D97-AF65-F5344CB8AC3E}">
        <p14:creationId xmlns:p14="http://schemas.microsoft.com/office/powerpoint/2010/main" val="7031553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5280</TotalTime>
  <Words>1120</Words>
  <Application>Microsoft Office PowerPoint</Application>
  <PresentationFormat>Widescreen</PresentationFormat>
  <Paragraphs>166</Paragraphs>
  <Slides>106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106</vt:i4>
      </vt:variant>
    </vt:vector>
  </HeadingPairs>
  <TitlesOfParts>
    <vt:vector size="11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Joao Galvao</dc:creator>
  <cp:lastModifiedBy>Joao Galvao</cp:lastModifiedBy>
  <cp:revision>435</cp:revision>
  <dcterms:created xsi:type="dcterms:W3CDTF">2020-07-30T17:31:19Z</dcterms:created>
  <dcterms:modified xsi:type="dcterms:W3CDTF">2026-07-16T23:17:59Z</dcterms:modified>
</cp:coreProperties>
</file>