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  <p:sldMasterId id="2147483720" r:id="rId2"/>
  </p:sldMasterIdLst>
  <p:sldIdLst>
    <p:sldId id="4883" r:id="rId3"/>
    <p:sldId id="257" r:id="rId4"/>
    <p:sldId id="4928" r:id="rId5"/>
    <p:sldId id="4929" r:id="rId6"/>
    <p:sldId id="4930" r:id="rId7"/>
    <p:sldId id="4931" r:id="rId8"/>
    <p:sldId id="262" r:id="rId9"/>
    <p:sldId id="4932" r:id="rId10"/>
    <p:sldId id="264" r:id="rId11"/>
    <p:sldId id="4933" r:id="rId12"/>
    <p:sldId id="4884" r:id="rId13"/>
    <p:sldId id="4826" r:id="rId14"/>
    <p:sldId id="4940" r:id="rId15"/>
    <p:sldId id="4941" r:id="rId16"/>
    <p:sldId id="4943" r:id="rId17"/>
    <p:sldId id="4942" r:id="rId18"/>
    <p:sldId id="4745" r:id="rId19"/>
    <p:sldId id="4821" r:id="rId20"/>
    <p:sldId id="4627" r:id="rId21"/>
    <p:sldId id="266" r:id="rId22"/>
    <p:sldId id="267" r:id="rId23"/>
    <p:sldId id="268" r:id="rId24"/>
    <p:sldId id="269" r:id="rId25"/>
    <p:sldId id="271" r:id="rId26"/>
    <p:sldId id="274" r:id="rId27"/>
    <p:sldId id="273" r:id="rId28"/>
    <p:sldId id="4725" r:id="rId29"/>
    <p:sldId id="275" r:id="rId30"/>
    <p:sldId id="276" r:id="rId31"/>
    <p:sldId id="4607" r:id="rId32"/>
    <p:sldId id="524" r:id="rId33"/>
    <p:sldId id="4560" r:id="rId34"/>
    <p:sldId id="4880" r:id="rId35"/>
    <p:sldId id="4935" r:id="rId36"/>
    <p:sldId id="4937" r:id="rId37"/>
    <p:sldId id="4934" r:id="rId38"/>
    <p:sldId id="4938" r:id="rId39"/>
    <p:sldId id="4939" r:id="rId40"/>
    <p:sldId id="4936" r:id="rId41"/>
    <p:sldId id="4866" r:id="rId42"/>
    <p:sldId id="3288" r:id="rId43"/>
    <p:sldId id="4562" r:id="rId44"/>
    <p:sldId id="331" r:id="rId45"/>
    <p:sldId id="4564" r:id="rId46"/>
    <p:sldId id="542" r:id="rId47"/>
    <p:sldId id="4565" r:id="rId48"/>
    <p:sldId id="697" r:id="rId49"/>
    <p:sldId id="4567" r:id="rId50"/>
    <p:sldId id="4944" r:id="rId51"/>
    <p:sldId id="4945" r:id="rId52"/>
    <p:sldId id="4950" r:id="rId53"/>
    <p:sldId id="4947" r:id="rId54"/>
    <p:sldId id="4948" r:id="rId55"/>
    <p:sldId id="4949" r:id="rId56"/>
    <p:sldId id="4568" r:id="rId57"/>
    <p:sldId id="3679" r:id="rId58"/>
    <p:sldId id="4569" r:id="rId59"/>
    <p:sldId id="4704" r:id="rId60"/>
    <p:sldId id="4703" r:id="rId61"/>
    <p:sldId id="1392" r:id="rId62"/>
    <p:sldId id="4573" r:id="rId63"/>
    <p:sldId id="259" r:id="rId64"/>
    <p:sldId id="4574" r:id="rId65"/>
    <p:sldId id="1396" r:id="rId66"/>
    <p:sldId id="4575" r:id="rId67"/>
    <p:sldId id="1398" r:id="rId68"/>
    <p:sldId id="4576" r:id="rId69"/>
    <p:sldId id="4671" r:id="rId70"/>
    <p:sldId id="4673" r:id="rId71"/>
    <p:sldId id="1400" r:id="rId72"/>
    <p:sldId id="4674" r:id="rId73"/>
    <p:sldId id="4952" r:id="rId74"/>
    <p:sldId id="4951" r:id="rId75"/>
    <p:sldId id="4953" r:id="rId76"/>
    <p:sldId id="4954" r:id="rId77"/>
    <p:sldId id="4955" r:id="rId78"/>
    <p:sldId id="4956" r:id="rId79"/>
    <p:sldId id="4535" r:id="rId80"/>
    <p:sldId id="4578" r:id="rId81"/>
    <p:sldId id="412" r:id="rId82"/>
    <p:sldId id="4579" r:id="rId83"/>
    <p:sldId id="4769" r:id="rId84"/>
    <p:sldId id="4875" r:id="rId85"/>
    <p:sldId id="4874" r:id="rId86"/>
    <p:sldId id="4877" r:id="rId87"/>
    <p:sldId id="4876" r:id="rId88"/>
    <p:sldId id="4879" r:id="rId89"/>
    <p:sldId id="4878" r:id="rId90"/>
    <p:sldId id="4881" r:id="rId91"/>
    <p:sldId id="4958" r:id="rId92"/>
    <p:sldId id="4959" r:id="rId93"/>
    <p:sldId id="4882" r:id="rId94"/>
    <p:sldId id="4885" r:id="rId95"/>
    <p:sldId id="4960" r:id="rId96"/>
    <p:sldId id="4580" r:id="rId9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D9D9D9"/>
    <a:srgbClr val="2F353A"/>
    <a:srgbClr val="7F6000"/>
    <a:srgbClr val="BF9000"/>
    <a:srgbClr val="181717"/>
    <a:srgbClr val="7F7F7F"/>
    <a:srgbClr val="C55A11"/>
    <a:srgbClr val="F2F2F2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viewProps" Target="viewProps.xml"/><Relationship Id="rId10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presProps" Target="presProps.xml"/><Relationship Id="rId3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447448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61989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054813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423786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84138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01937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952908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217709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96852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81986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829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457930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72919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1082388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67095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2911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35978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790759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46525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253335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00657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6599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8ECC43-BA33-4C26-94A4-0F7572ED7A26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FB1BD8-5078-4E60-BB6B-0D9982182F6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2330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528F0-853D-42D4-BA51-D0CF24CC0954}" type="datetimeFigureOut">
              <a:rPr lang="pt-BR" smtClean="0"/>
              <a:t>05/06/2026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C1E66C-1CEA-4CD7-8D89-67885BC1F3B4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73730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>
            <a:extLst>
              <a:ext uri="{FF2B5EF4-FFF2-40B4-BE49-F238E27FC236}">
                <a16:creationId xmlns:a16="http://schemas.microsoft.com/office/drawing/2014/main" id="{24780F84-14D5-4416-6302-7635634E95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428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C13CE96-0E69-0BEF-166A-CAACDE2BEC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4979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1216E44-A65B-8954-7953-7775F8CD792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90241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2049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B6FBF8-FE18-F068-A120-EBC9242124BD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Venho a Ti e sei que não estou mais sozinho,</a:t>
            </a:r>
          </a:p>
          <a:p>
            <a:pPr algn="ctr"/>
            <a:r>
              <a:rPr lang="pt-BR" sz="7500" dirty="0"/>
              <a:t>muitas vozes se elevam</a:t>
            </a:r>
          </a:p>
          <a:p>
            <a:pPr algn="ctr"/>
            <a:r>
              <a:rPr lang="pt-BR" sz="7500" dirty="0"/>
              <a:t>para o céu.</a:t>
            </a:r>
          </a:p>
        </p:txBody>
      </p:sp>
    </p:spTree>
    <p:extLst>
      <p:ext uri="{BB962C8B-B14F-4D97-AF65-F5344CB8AC3E}">
        <p14:creationId xmlns:p14="http://schemas.microsoft.com/office/powerpoint/2010/main" val="1649821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B6FBF8-FE18-F068-A120-EBC9242124BD}"/>
              </a:ext>
            </a:extLst>
          </p:cNvPr>
          <p:cNvSpPr txBox="1"/>
          <p:nvPr/>
        </p:nvSpPr>
        <p:spPr>
          <a:xfrm>
            <a:off x="0" y="1074509"/>
            <a:ext cx="12192000" cy="4708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Venho a Ti com aqueles irmãos verdadeiros,</a:t>
            </a:r>
          </a:p>
          <a:p>
            <a:pPr algn="ctr"/>
            <a:r>
              <a:rPr lang="pt-BR" sz="7500" dirty="0"/>
              <a:t>que comigo, dão a Ti</a:t>
            </a:r>
          </a:p>
          <a:p>
            <a:pPr algn="ctr"/>
            <a:r>
              <a:rPr lang="pt-BR" sz="7500" dirty="0"/>
              <a:t>seus corações.</a:t>
            </a:r>
          </a:p>
        </p:txBody>
      </p:sp>
    </p:spTree>
    <p:extLst>
      <p:ext uri="{BB962C8B-B14F-4D97-AF65-F5344CB8AC3E}">
        <p14:creationId xmlns:p14="http://schemas.microsoft.com/office/powerpoint/2010/main" val="1041491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1E696F-E532-AB69-C903-73DE5FC04C8E}"/>
              </a:ext>
            </a:extLst>
          </p:cNvPr>
          <p:cNvSpPr txBox="1"/>
          <p:nvPr/>
        </p:nvSpPr>
        <p:spPr>
          <a:xfrm>
            <a:off x="0" y="1536174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E tu, que és o Amor,</a:t>
            </a:r>
          </a:p>
          <a:p>
            <a:pPr algn="ctr"/>
            <a:r>
              <a:rPr lang="pt-BR" sz="8000" b="1" dirty="0"/>
              <a:t>escuta cada prece de dor,</a:t>
            </a:r>
          </a:p>
          <a:p>
            <a:pPr algn="ctr"/>
            <a:r>
              <a:rPr lang="pt-BR" sz="8000" b="1" dirty="0"/>
              <a:t>de amor.</a:t>
            </a:r>
          </a:p>
        </p:txBody>
      </p:sp>
    </p:spTree>
    <p:extLst>
      <p:ext uri="{BB962C8B-B14F-4D97-AF65-F5344CB8AC3E}">
        <p14:creationId xmlns:p14="http://schemas.microsoft.com/office/powerpoint/2010/main" val="3518573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B1E696F-E532-AB69-C903-73DE5FC04C8E}"/>
              </a:ext>
            </a:extLst>
          </p:cNvPr>
          <p:cNvSpPr txBox="1"/>
          <p:nvPr/>
        </p:nvSpPr>
        <p:spPr>
          <a:xfrm>
            <a:off x="0" y="305068"/>
            <a:ext cx="12192000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E tu, que és a paz,</a:t>
            </a:r>
          </a:p>
          <a:p>
            <a:pPr algn="ctr"/>
            <a:r>
              <a:rPr lang="pt-BR" sz="8000" b="1" dirty="0"/>
              <a:t>dá-nos a esperança em cada momento, Senhor.</a:t>
            </a:r>
          </a:p>
          <a:p>
            <a:pPr algn="ctr"/>
            <a:endParaRPr lang="pt-BR" sz="8000" b="1" dirty="0"/>
          </a:p>
          <a:p>
            <a:pPr algn="ctr"/>
            <a:r>
              <a:rPr lang="pt-BR" sz="8000" b="1" dirty="0"/>
              <a:t>E abre o paraíso a nós. </a:t>
            </a:r>
            <a:r>
              <a:rPr lang="pt-BR" sz="40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994281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738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2FA702BD-E4C0-4355-BCA4-DC6569518867}"/>
              </a:ext>
            </a:extLst>
          </p:cNvPr>
          <p:cNvSpPr txBox="1"/>
          <p:nvPr/>
        </p:nvSpPr>
        <p:spPr>
          <a:xfrm>
            <a:off x="3601879" y="3136612"/>
            <a:ext cx="4988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dirty="0"/>
              <a:t>INSERIR ATO PENITENCIAL</a:t>
            </a:r>
          </a:p>
        </p:txBody>
      </p:sp>
    </p:spTree>
    <p:extLst>
      <p:ext uri="{BB962C8B-B14F-4D97-AF65-F5344CB8AC3E}">
        <p14:creationId xmlns:p14="http://schemas.microsoft.com/office/powerpoint/2010/main" val="41852862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2657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736C9278-4348-5B27-E988-1625C470AF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287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5346C23-C4EB-CA46-7A2C-92AD968007C4}"/>
              </a:ext>
            </a:extLst>
          </p:cNvPr>
          <p:cNvSpPr txBox="1"/>
          <p:nvPr/>
        </p:nvSpPr>
        <p:spPr>
          <a:xfrm>
            <a:off x="0" y="1225689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Glória a Deus nas alturas, e paz na terra</a:t>
            </a:r>
          </a:p>
          <a:p>
            <a:pPr algn="ctr"/>
            <a:r>
              <a:rPr lang="pt-BR" sz="9000" b="1" dirty="0"/>
              <a:t>aos homens por Ele amados.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63C4963-36D3-E439-CA4D-580C33597F50}"/>
              </a:ext>
            </a:extLst>
          </p:cNvPr>
          <p:cNvSpPr txBox="1"/>
          <p:nvPr/>
        </p:nvSpPr>
        <p:spPr>
          <a:xfrm>
            <a:off x="0" y="254833"/>
            <a:ext cx="12192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400" dirty="0"/>
              <a:t>HINO DE LOUVOR</a:t>
            </a:r>
          </a:p>
        </p:txBody>
      </p:sp>
    </p:spTree>
    <p:extLst>
      <p:ext uri="{BB962C8B-B14F-4D97-AF65-F5344CB8AC3E}">
        <p14:creationId xmlns:p14="http://schemas.microsoft.com/office/powerpoint/2010/main" val="31095349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69E2246-07D9-1324-A26F-247C301C6DC9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Senhor Deus,</a:t>
            </a:r>
          </a:p>
          <a:p>
            <a:pPr algn="ctr"/>
            <a:r>
              <a:rPr lang="pt-BR" sz="9000" b="1" dirty="0"/>
              <a:t>Rei dos céus,</a:t>
            </a:r>
          </a:p>
          <a:p>
            <a:pPr algn="ctr"/>
            <a:r>
              <a:rPr lang="pt-BR" sz="9000" b="1" dirty="0"/>
              <a:t>Deus Pai Todo-Poderoso.</a:t>
            </a:r>
          </a:p>
        </p:txBody>
      </p:sp>
    </p:spTree>
    <p:extLst>
      <p:ext uri="{BB962C8B-B14F-4D97-AF65-F5344CB8AC3E}">
        <p14:creationId xmlns:p14="http://schemas.microsoft.com/office/powerpoint/2010/main" val="41179427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F4764C0-C353-C7A5-A256-98582A0A569E}"/>
              </a:ext>
            </a:extLst>
          </p:cNvPr>
          <p:cNvSpPr txBox="1"/>
          <p:nvPr/>
        </p:nvSpPr>
        <p:spPr>
          <a:xfrm>
            <a:off x="0" y="428178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nós Vos louvamos,</a:t>
            </a:r>
          </a:p>
          <a:p>
            <a:pPr algn="ctr"/>
            <a:r>
              <a:rPr lang="pt-BR" sz="9000" b="1" dirty="0"/>
              <a:t>nós Vos bendizemos,</a:t>
            </a:r>
          </a:p>
          <a:p>
            <a:pPr algn="ctr"/>
            <a:r>
              <a:rPr lang="pt-BR" sz="9000" b="1" dirty="0"/>
              <a:t>nós Vos adoramos,</a:t>
            </a:r>
          </a:p>
          <a:p>
            <a:pPr algn="ctr"/>
            <a:r>
              <a:rPr lang="pt-BR" sz="9000" b="1" dirty="0"/>
              <a:t>nós Vos glorificamos,</a:t>
            </a:r>
          </a:p>
        </p:txBody>
      </p:sp>
    </p:spTree>
    <p:extLst>
      <p:ext uri="{BB962C8B-B14F-4D97-AF65-F5344CB8AC3E}">
        <p14:creationId xmlns:p14="http://schemas.microsoft.com/office/powerpoint/2010/main" val="314444033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566678"/>
            <a:ext cx="12192000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nós Vos damos graças por Vossa imensa glória.</a:t>
            </a:r>
          </a:p>
          <a:p>
            <a:pPr algn="ctr"/>
            <a:r>
              <a:rPr lang="pt-BR" sz="9000" b="1" dirty="0"/>
              <a:t>Senhor Jesus Cristo,</a:t>
            </a:r>
          </a:p>
          <a:p>
            <a:pPr algn="ctr"/>
            <a:r>
              <a:rPr lang="pt-BR" sz="9000" b="1" dirty="0"/>
              <a:t>Filho Unigênito,</a:t>
            </a:r>
          </a:p>
        </p:txBody>
      </p:sp>
    </p:spTree>
    <p:extLst>
      <p:ext uri="{BB962C8B-B14F-4D97-AF65-F5344CB8AC3E}">
        <p14:creationId xmlns:p14="http://schemas.microsoft.com/office/powerpoint/2010/main" val="369576457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Senhor Deus,</a:t>
            </a:r>
          </a:p>
          <a:p>
            <a:pPr algn="ctr"/>
            <a:r>
              <a:rPr lang="pt-BR" sz="9000" b="1" dirty="0"/>
              <a:t>Cordeiro de Deus,</a:t>
            </a:r>
          </a:p>
          <a:p>
            <a:pPr algn="ctr"/>
            <a:r>
              <a:rPr lang="pt-BR" sz="9000" b="1" dirty="0"/>
              <a:t>Filho de Deus Pai:</a:t>
            </a:r>
          </a:p>
        </p:txBody>
      </p:sp>
    </p:spTree>
    <p:extLst>
      <p:ext uri="{BB962C8B-B14F-4D97-AF65-F5344CB8AC3E}">
        <p14:creationId xmlns:p14="http://schemas.microsoft.com/office/powerpoint/2010/main" val="30208244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Vós que tirais o pecado do mundo, tende</a:t>
            </a:r>
          </a:p>
          <a:p>
            <a:pPr algn="ctr"/>
            <a:r>
              <a:rPr lang="pt-BR" sz="9000" b="1" dirty="0"/>
              <a:t>piedade de nós;</a:t>
            </a:r>
          </a:p>
        </p:txBody>
      </p:sp>
    </p:spTree>
    <p:extLst>
      <p:ext uri="{BB962C8B-B14F-4D97-AF65-F5344CB8AC3E}">
        <p14:creationId xmlns:p14="http://schemas.microsoft.com/office/powerpoint/2010/main" val="259828465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1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Vós que tirais o pecado do mundo,</a:t>
            </a:r>
          </a:p>
          <a:p>
            <a:pPr algn="ctr"/>
            <a:r>
              <a:rPr lang="pt-BR" sz="9000" b="1" dirty="0"/>
              <a:t>acolhei a nossa suplica;</a:t>
            </a:r>
          </a:p>
        </p:txBody>
      </p:sp>
    </p:spTree>
    <p:extLst>
      <p:ext uri="{BB962C8B-B14F-4D97-AF65-F5344CB8AC3E}">
        <p14:creationId xmlns:p14="http://schemas.microsoft.com/office/powerpoint/2010/main" val="24141032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Vós que estais à direita do Pai, tende</a:t>
            </a:r>
          </a:p>
          <a:p>
            <a:pPr algn="ctr"/>
            <a:r>
              <a:rPr lang="pt-BR" sz="9000" b="1" dirty="0"/>
              <a:t>piedade de nós.</a:t>
            </a:r>
          </a:p>
        </p:txBody>
      </p:sp>
    </p:spTree>
    <p:extLst>
      <p:ext uri="{BB962C8B-B14F-4D97-AF65-F5344CB8AC3E}">
        <p14:creationId xmlns:p14="http://schemas.microsoft.com/office/powerpoint/2010/main" val="29004526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1305341"/>
            <a:ext cx="12192000" cy="42473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Só vós sois o Santo;</a:t>
            </a:r>
          </a:p>
          <a:p>
            <a:pPr algn="ctr"/>
            <a:r>
              <a:rPr lang="pt-BR" sz="9000" b="1" dirty="0"/>
              <a:t>só vós, o Senhor;</a:t>
            </a:r>
          </a:p>
          <a:p>
            <a:pPr algn="ctr"/>
            <a:r>
              <a:rPr lang="pt-BR" sz="9000" b="1" dirty="0"/>
              <a:t>só Vós, o Altíssimo,</a:t>
            </a:r>
          </a:p>
        </p:txBody>
      </p:sp>
    </p:spTree>
    <p:extLst>
      <p:ext uri="{BB962C8B-B14F-4D97-AF65-F5344CB8AC3E}">
        <p14:creationId xmlns:p14="http://schemas.microsoft.com/office/powerpoint/2010/main" val="16580585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BB0C2553-0308-6CBC-BCD8-CCF53199F6CB}"/>
              </a:ext>
            </a:extLst>
          </p:cNvPr>
          <p:cNvSpPr txBox="1"/>
          <p:nvPr/>
        </p:nvSpPr>
        <p:spPr>
          <a:xfrm>
            <a:off x="0" y="-79653"/>
            <a:ext cx="12192000" cy="70173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Jesus Cristo;</a:t>
            </a:r>
          </a:p>
          <a:p>
            <a:pPr algn="ctr"/>
            <a:r>
              <a:rPr lang="pt-BR" sz="9000" b="1" dirty="0"/>
              <a:t>com o Espírito Santo,</a:t>
            </a:r>
          </a:p>
          <a:p>
            <a:pPr algn="ctr"/>
            <a:r>
              <a:rPr lang="pt-BR" sz="9000" b="1" dirty="0"/>
              <a:t>na Glória de Deus Pai.</a:t>
            </a:r>
          </a:p>
          <a:p>
            <a:pPr algn="ctr"/>
            <a:endParaRPr lang="pt-BR" sz="9000" b="1" dirty="0"/>
          </a:p>
          <a:p>
            <a:pPr algn="ctr"/>
            <a:r>
              <a:rPr lang="pt-BR" sz="9000" b="1" dirty="0"/>
              <a:t>Amém!</a:t>
            </a:r>
          </a:p>
        </p:txBody>
      </p:sp>
    </p:spTree>
    <p:extLst>
      <p:ext uri="{BB962C8B-B14F-4D97-AF65-F5344CB8AC3E}">
        <p14:creationId xmlns:p14="http://schemas.microsoft.com/office/powerpoint/2010/main" val="19629888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977DA2FE-7BDA-0B50-C9DB-87072ADD58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391685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17507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CCC3D75-D263-3DAB-C95F-CE80BA6FEE8E}"/>
              </a:ext>
            </a:extLst>
          </p:cNvPr>
          <p:cNvSpPr txBox="1"/>
          <p:nvPr/>
        </p:nvSpPr>
        <p:spPr>
          <a:xfrm>
            <a:off x="1" y="2074783"/>
            <a:ext cx="12191999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0" b="1" dirty="0">
                <a:cs typeface="Arial" panose="020B0604020202020204" pitchFamily="34" charset="0"/>
              </a:rPr>
              <a:t>Primeira Leitura</a:t>
            </a:r>
          </a:p>
          <a:p>
            <a:pPr algn="ctr"/>
            <a:r>
              <a:rPr lang="pt-BR" sz="8000" dirty="0">
                <a:cs typeface="Arial" panose="020B0604020202020204" pitchFamily="34" charset="0"/>
              </a:rPr>
              <a:t>(Os 6,3-6)</a:t>
            </a:r>
          </a:p>
        </p:txBody>
      </p:sp>
    </p:spTree>
    <p:extLst>
      <p:ext uri="{BB962C8B-B14F-4D97-AF65-F5344CB8AC3E}">
        <p14:creationId xmlns:p14="http://schemas.microsoft.com/office/powerpoint/2010/main" val="37525749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3301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1730137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todo homem que procede retamente, eu mostrarei a salvação que vem de Deus.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7E7BE823-2740-7AAA-438F-D835CAFBB772}"/>
              </a:ext>
            </a:extLst>
          </p:cNvPr>
          <p:cNvSpPr txBox="1"/>
          <p:nvPr/>
        </p:nvSpPr>
        <p:spPr>
          <a:xfrm>
            <a:off x="0" y="581891"/>
            <a:ext cx="122889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Salmo Responsorial (</a:t>
            </a:r>
            <a:r>
              <a:rPr lang="pt-BR" sz="3200" dirty="0" err="1"/>
              <a:t>Sl</a:t>
            </a:r>
            <a:r>
              <a:rPr lang="pt-BR" sz="3200" dirty="0"/>
              <a:t> 49)</a:t>
            </a:r>
          </a:p>
        </p:txBody>
      </p:sp>
    </p:spTree>
    <p:extLst>
      <p:ext uri="{BB962C8B-B14F-4D97-AF65-F5344CB8AC3E}">
        <p14:creationId xmlns:p14="http://schemas.microsoft.com/office/powerpoint/2010/main" val="26344144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19691F-FB03-BE25-1C4A-45ABC6209CB1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Falou o Senhor Deus, chamou a terra, do sol nascente ao sol poente a convocou.</a:t>
            </a:r>
          </a:p>
        </p:txBody>
      </p:sp>
    </p:spTree>
    <p:extLst>
      <p:ext uri="{BB962C8B-B14F-4D97-AF65-F5344CB8AC3E}">
        <p14:creationId xmlns:p14="http://schemas.microsoft.com/office/powerpoint/2010/main" val="6019363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19691F-FB03-BE25-1C4A-45ABC6209CB1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Eu não venho censurar teus sacrifícios, pois sempre estão perante mim teus holocaustos. </a:t>
            </a:r>
          </a:p>
        </p:txBody>
      </p:sp>
    </p:spTree>
    <p:extLst>
      <p:ext uri="{BB962C8B-B14F-4D97-AF65-F5344CB8AC3E}">
        <p14:creationId xmlns:p14="http://schemas.microsoft.com/office/powerpoint/2010/main" val="378803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1536174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todo homem que procede retamente, eu mostrarei a salvação que vem de Deus.</a:t>
            </a:r>
          </a:p>
        </p:txBody>
      </p:sp>
    </p:spTree>
    <p:extLst>
      <p:ext uri="{BB962C8B-B14F-4D97-AF65-F5344CB8AC3E}">
        <p14:creationId xmlns:p14="http://schemas.microsoft.com/office/powerpoint/2010/main" val="226829055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19691F-FB03-BE25-1C4A-45ABC6209CB1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Imola a Deus um sacrifício de louvor e cumpre os votos que fizeste ao Altíssimo.</a:t>
            </a:r>
          </a:p>
        </p:txBody>
      </p:sp>
    </p:spTree>
    <p:extLst>
      <p:ext uri="{BB962C8B-B14F-4D97-AF65-F5344CB8AC3E}">
        <p14:creationId xmlns:p14="http://schemas.microsoft.com/office/powerpoint/2010/main" val="406770108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B19691F-FB03-BE25-1C4A-45ABC6209CB1}"/>
              </a:ext>
            </a:extLst>
          </p:cNvPr>
          <p:cNvSpPr txBox="1"/>
          <p:nvPr/>
        </p:nvSpPr>
        <p:spPr>
          <a:xfrm>
            <a:off x="0" y="1651590"/>
            <a:ext cx="12192000" cy="35548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dirty="0"/>
              <a:t>Invoca-me no dia da angústia, e então te livrarei e hás de louvar-me". </a:t>
            </a:r>
          </a:p>
        </p:txBody>
      </p:sp>
    </p:spTree>
    <p:extLst>
      <p:ext uri="{BB962C8B-B14F-4D97-AF65-F5344CB8AC3E}">
        <p14:creationId xmlns:p14="http://schemas.microsoft.com/office/powerpoint/2010/main" val="774191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384A3CA2-D9D4-ACE0-1C5A-5B25F6569BDA}"/>
              </a:ext>
            </a:extLst>
          </p:cNvPr>
          <p:cNvSpPr txBox="1"/>
          <p:nvPr/>
        </p:nvSpPr>
        <p:spPr>
          <a:xfrm>
            <a:off x="0" y="1536174"/>
            <a:ext cx="12192000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todo homem que procede retamente, eu mostrarei a salvação que vem de Deus.</a:t>
            </a:r>
          </a:p>
        </p:txBody>
      </p:sp>
    </p:spTree>
    <p:extLst>
      <p:ext uri="{BB962C8B-B14F-4D97-AF65-F5344CB8AC3E}">
        <p14:creationId xmlns:p14="http://schemas.microsoft.com/office/powerpoint/2010/main" val="1580342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E24FB-57B1-B7FC-AE5C-AE4890DEBB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3992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015248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462E5BFD-5E67-8BC4-0C3C-A20805C83D7D}"/>
              </a:ext>
            </a:extLst>
          </p:cNvPr>
          <p:cNvSpPr txBox="1"/>
          <p:nvPr/>
        </p:nvSpPr>
        <p:spPr>
          <a:xfrm>
            <a:off x="-13855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Segunda Leitura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Rm</a:t>
            </a:r>
            <a:r>
              <a:rPr lang="pt-BR" sz="8000" dirty="0"/>
              <a:t> 4,18-25)</a:t>
            </a:r>
          </a:p>
        </p:txBody>
      </p:sp>
    </p:spTree>
    <p:extLst>
      <p:ext uri="{BB962C8B-B14F-4D97-AF65-F5344CB8AC3E}">
        <p14:creationId xmlns:p14="http://schemas.microsoft.com/office/powerpoint/2010/main" val="24859868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654729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0" y="58846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Aleluia, Aleluia, Aleluia.</a:t>
            </a:r>
          </a:p>
          <a:p>
            <a:pPr algn="ctr"/>
            <a:endParaRPr lang="pt-BR" sz="7200" b="1" dirty="0"/>
          </a:p>
          <a:p>
            <a:pPr algn="ctr"/>
            <a:r>
              <a:rPr lang="pt-BR" sz="7200" dirty="0"/>
              <a:t>Foi o Senhor quem me mandou boas notícias anunciar; ao pobre, a quem está no cativeiro, libertação eu vou proclamar.</a:t>
            </a:r>
          </a:p>
        </p:txBody>
      </p:sp>
    </p:spTree>
    <p:extLst>
      <p:ext uri="{BB962C8B-B14F-4D97-AF65-F5344CB8AC3E}">
        <p14:creationId xmlns:p14="http://schemas.microsoft.com/office/powerpoint/2010/main" val="9931890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545256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24843F52-2A84-9169-10F3-2E63977B168B}"/>
              </a:ext>
            </a:extLst>
          </p:cNvPr>
          <p:cNvSpPr txBox="1"/>
          <p:nvPr/>
        </p:nvSpPr>
        <p:spPr>
          <a:xfrm>
            <a:off x="0" y="2074783"/>
            <a:ext cx="12192000" cy="27084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9000" b="1" dirty="0"/>
              <a:t>Evangelho</a:t>
            </a:r>
          </a:p>
          <a:p>
            <a:pPr algn="ctr"/>
            <a:r>
              <a:rPr lang="pt-BR" sz="8000" dirty="0"/>
              <a:t>(</a:t>
            </a:r>
            <a:r>
              <a:rPr lang="pt-BR" sz="8000" dirty="0" err="1"/>
              <a:t>Mt</a:t>
            </a:r>
            <a:r>
              <a:rPr lang="pt-BR" sz="8000" dirty="0"/>
              <a:t> 9,9-13)</a:t>
            </a:r>
          </a:p>
        </p:txBody>
      </p:sp>
    </p:spTree>
    <p:extLst>
      <p:ext uri="{BB962C8B-B14F-4D97-AF65-F5344CB8AC3E}">
        <p14:creationId xmlns:p14="http://schemas.microsoft.com/office/powerpoint/2010/main" val="2735563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21641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2896529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Tende compaixão de nós, Senhor.</a:t>
            </a:r>
            <a:endParaRPr lang="pt-BR" sz="8000" dirty="0"/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856684B8-E8B0-826F-083D-67DD837C23FD}"/>
              </a:ext>
            </a:extLst>
          </p:cNvPr>
          <p:cNvSpPr txBox="1"/>
          <p:nvPr/>
        </p:nvSpPr>
        <p:spPr>
          <a:xfrm>
            <a:off x="1524000" y="1037594"/>
            <a:ext cx="9144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/>
              <a:t>Preces da Comunidade</a:t>
            </a:r>
          </a:p>
        </p:txBody>
      </p:sp>
    </p:spTree>
    <p:extLst>
      <p:ext uri="{BB962C8B-B14F-4D97-AF65-F5344CB8AC3E}">
        <p14:creationId xmlns:p14="http://schemas.microsoft.com/office/powerpoint/2010/main" val="313843498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87251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78350B-98AF-57BF-A6B4-0E3C50C10F83}"/>
              </a:ext>
            </a:extLst>
          </p:cNvPr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Bendito sejais, Senhor, Deus do Universo,</a:t>
            </a:r>
          </a:p>
          <a:p>
            <a:pPr algn="ctr"/>
            <a:r>
              <a:rPr lang="pt-BR" sz="7200" dirty="0"/>
              <a:t>pelo pão que recebemos de vossa bondade,</a:t>
            </a:r>
          </a:p>
          <a:p>
            <a:pPr algn="ctr"/>
            <a:r>
              <a:rPr lang="pt-BR" sz="7200" dirty="0"/>
              <a:t>fruto da terra e do trabalho humano.</a:t>
            </a:r>
          </a:p>
        </p:txBody>
      </p:sp>
    </p:spTree>
    <p:extLst>
      <p:ext uri="{BB962C8B-B14F-4D97-AF65-F5344CB8AC3E}">
        <p14:creationId xmlns:p14="http://schemas.microsoft.com/office/powerpoint/2010/main" val="16305369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6DE2A172-2BB5-23D0-A4B6-73051D6EDE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4300668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78350B-98AF-57BF-A6B4-0E3C50C10F83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Que agora vos apresentamos e para nós vai se tornar o pão da vida.</a:t>
            </a:r>
          </a:p>
        </p:txBody>
      </p:sp>
    </p:spTree>
    <p:extLst>
      <p:ext uri="{BB962C8B-B14F-4D97-AF65-F5344CB8AC3E}">
        <p14:creationId xmlns:p14="http://schemas.microsoft.com/office/powerpoint/2010/main" val="141088102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1BBF02-686D-DE6C-A7E9-D754E31CC165}"/>
              </a:ext>
            </a:extLst>
          </p:cNvPr>
          <p:cNvSpPr txBox="1"/>
          <p:nvPr/>
        </p:nvSpPr>
        <p:spPr>
          <a:xfrm>
            <a:off x="0" y="1413063"/>
            <a:ext cx="1219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Bendito seja Deus</a:t>
            </a:r>
          </a:p>
          <a:p>
            <a:pPr algn="ctr"/>
            <a:r>
              <a:rPr lang="pt-BR" sz="7200" b="1" dirty="0"/>
              <a:t>Bendito seja Deus</a:t>
            </a:r>
          </a:p>
          <a:p>
            <a:pPr algn="ctr"/>
            <a:r>
              <a:rPr lang="pt-BR" sz="7200" b="1" dirty="0"/>
              <a:t>Bendito seja Deus para sempre.</a:t>
            </a:r>
          </a:p>
          <a:p>
            <a:pPr algn="ctr"/>
            <a:r>
              <a:rPr lang="pt-BR" sz="40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5055526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78350B-98AF-57BF-A6B4-0E3C50C10F83}"/>
              </a:ext>
            </a:extLst>
          </p:cNvPr>
          <p:cNvSpPr txBox="1"/>
          <p:nvPr/>
        </p:nvSpPr>
        <p:spPr>
          <a:xfrm>
            <a:off x="0" y="58846"/>
            <a:ext cx="12192000" cy="67403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Bendito sejais, Senhor, Deus do Universo,</a:t>
            </a:r>
          </a:p>
          <a:p>
            <a:pPr algn="ctr"/>
            <a:r>
              <a:rPr lang="pt-BR" sz="7200" dirty="0"/>
              <a:t>pelo vinho que recebemos de vossa bondade,</a:t>
            </a:r>
          </a:p>
          <a:p>
            <a:pPr algn="ctr"/>
            <a:r>
              <a:rPr lang="pt-BR" sz="7200" dirty="0"/>
              <a:t>fruto da videira e do trabalho humano.</a:t>
            </a:r>
          </a:p>
        </p:txBody>
      </p:sp>
    </p:spTree>
    <p:extLst>
      <p:ext uri="{BB962C8B-B14F-4D97-AF65-F5344CB8AC3E}">
        <p14:creationId xmlns:p14="http://schemas.microsoft.com/office/powerpoint/2010/main" val="143507873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5678350B-98AF-57BF-A6B4-0E3C50C10F83}"/>
              </a:ext>
            </a:extLst>
          </p:cNvPr>
          <p:cNvSpPr txBox="1"/>
          <p:nvPr/>
        </p:nvSpPr>
        <p:spPr>
          <a:xfrm>
            <a:off x="0" y="1720840"/>
            <a:ext cx="1219200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dirty="0"/>
              <a:t>Que agora vos apresentamos e para nós vai se tornar vinho de salvação.</a:t>
            </a:r>
          </a:p>
        </p:txBody>
      </p:sp>
    </p:spTree>
    <p:extLst>
      <p:ext uri="{BB962C8B-B14F-4D97-AF65-F5344CB8AC3E}">
        <p14:creationId xmlns:p14="http://schemas.microsoft.com/office/powerpoint/2010/main" val="275057292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F51BBF02-686D-DE6C-A7E9-D754E31CC165}"/>
              </a:ext>
            </a:extLst>
          </p:cNvPr>
          <p:cNvSpPr txBox="1"/>
          <p:nvPr/>
        </p:nvSpPr>
        <p:spPr>
          <a:xfrm>
            <a:off x="0" y="1413063"/>
            <a:ext cx="12192000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200" b="1" dirty="0"/>
              <a:t>Bendito seja Deus</a:t>
            </a:r>
          </a:p>
          <a:p>
            <a:pPr algn="ctr"/>
            <a:r>
              <a:rPr lang="pt-BR" sz="7200" b="1" dirty="0"/>
              <a:t>Bendito seja Deus</a:t>
            </a:r>
          </a:p>
          <a:p>
            <a:pPr algn="ctr"/>
            <a:r>
              <a:rPr lang="pt-BR" sz="7200" b="1" dirty="0"/>
              <a:t>Bendito seja Deus para sempre.</a:t>
            </a:r>
          </a:p>
          <a:p>
            <a:pPr algn="ctr"/>
            <a:r>
              <a:rPr lang="pt-BR" sz="4000" dirty="0"/>
              <a:t>(bis)</a:t>
            </a:r>
          </a:p>
        </p:txBody>
      </p:sp>
    </p:spTree>
    <p:extLst>
      <p:ext uri="{BB962C8B-B14F-4D97-AF65-F5344CB8AC3E}">
        <p14:creationId xmlns:p14="http://schemas.microsoft.com/office/powerpoint/2010/main" val="27170201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00757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CC2757-552E-FCEA-5855-DC26BAF537CE}"/>
              </a:ext>
            </a:extLst>
          </p:cNvPr>
          <p:cNvSpPr txBox="1"/>
          <p:nvPr/>
        </p:nvSpPr>
        <p:spPr>
          <a:xfrm>
            <a:off x="0" y="3013501"/>
            <a:ext cx="12192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800" dirty="0"/>
              <a:t>Oração Eucarística V</a:t>
            </a:r>
          </a:p>
        </p:txBody>
      </p:sp>
    </p:spTree>
    <p:extLst>
      <p:ext uri="{BB962C8B-B14F-4D97-AF65-F5344CB8AC3E}">
        <p14:creationId xmlns:p14="http://schemas.microsoft.com/office/powerpoint/2010/main" val="395325042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1705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AA70017B-F2FF-4853-807A-4CB2999EF808}"/>
              </a:ext>
            </a:extLst>
          </p:cNvPr>
          <p:cNvSpPr txBox="1"/>
          <p:nvPr/>
        </p:nvSpPr>
        <p:spPr>
          <a:xfrm>
            <a:off x="5429086" y="3136612"/>
            <a:ext cx="133382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dirty="0"/>
              <a:t>SANTO</a:t>
            </a:r>
          </a:p>
        </p:txBody>
      </p:sp>
    </p:spTree>
    <p:extLst>
      <p:ext uri="{BB962C8B-B14F-4D97-AF65-F5344CB8AC3E}">
        <p14:creationId xmlns:p14="http://schemas.microsoft.com/office/powerpoint/2010/main" val="4027970943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295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6AC82CE-355B-020B-DE80-83795370007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47492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8B079EE2-201E-4912-B94E-DF800FC7252C}"/>
              </a:ext>
            </a:extLst>
          </p:cNvPr>
          <p:cNvSpPr/>
          <p:nvPr/>
        </p:nvSpPr>
        <p:spPr>
          <a:xfrm>
            <a:off x="0" y="2151727"/>
            <a:ext cx="12191999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Mandai vosso Espírito Santo!</a:t>
            </a:r>
          </a:p>
        </p:txBody>
      </p:sp>
    </p:spTree>
    <p:extLst>
      <p:ext uri="{BB962C8B-B14F-4D97-AF65-F5344CB8AC3E}">
        <p14:creationId xmlns:p14="http://schemas.microsoft.com/office/powerpoint/2010/main" val="996687291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5441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9294FF15-79C2-2231-A169-2C91753A8EDF}"/>
              </a:ext>
            </a:extLst>
          </p:cNvPr>
          <p:cNvSpPr txBox="1"/>
          <p:nvPr/>
        </p:nvSpPr>
        <p:spPr>
          <a:xfrm>
            <a:off x="0" y="994856"/>
            <a:ext cx="12191999" cy="58631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7500" b="1" dirty="0"/>
              <a:t>Toda vez que comemos deste Pão, toda vez que bebemos deste Vinho, recordamos a paixão de Jesus Cristo e ficamos esperando sua vinda.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33BF8CAA-041C-F188-6C7E-B09FD2618F26}"/>
              </a:ext>
            </a:extLst>
          </p:cNvPr>
          <p:cNvSpPr txBox="1"/>
          <p:nvPr/>
        </p:nvSpPr>
        <p:spPr>
          <a:xfrm>
            <a:off x="1" y="0"/>
            <a:ext cx="121919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200" dirty="0"/>
              <a:t>Tudo isto é Mistério da fé!</a:t>
            </a:r>
          </a:p>
        </p:txBody>
      </p:sp>
    </p:spTree>
    <p:extLst>
      <p:ext uri="{BB962C8B-B14F-4D97-AF65-F5344CB8AC3E}">
        <p14:creationId xmlns:p14="http://schemas.microsoft.com/office/powerpoint/2010/main" val="939609943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547093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5A4828B9-49D2-415A-ADE0-E11764930CA8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Recebei, ó Senhor, a</a:t>
            </a:r>
          </a:p>
          <a:p>
            <a:pPr algn="ctr"/>
            <a:r>
              <a:rPr lang="pt-BR" sz="8000" b="1" dirty="0"/>
              <a:t>nossa oferta!</a:t>
            </a:r>
          </a:p>
        </p:txBody>
      </p:sp>
    </p:spTree>
    <p:extLst>
      <p:ext uri="{BB962C8B-B14F-4D97-AF65-F5344CB8AC3E}">
        <p14:creationId xmlns:p14="http://schemas.microsoft.com/office/powerpoint/2010/main" val="379048182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038984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4C03F575-C4B0-4279-B90E-0CF0844351A8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O Espírito nos uma</a:t>
            </a:r>
          </a:p>
          <a:p>
            <a:pPr algn="ctr"/>
            <a:r>
              <a:rPr lang="pt-BR" sz="8000" b="1" dirty="0"/>
              <a:t>num só corpo!</a:t>
            </a:r>
          </a:p>
        </p:txBody>
      </p:sp>
    </p:spTree>
    <p:extLst>
      <p:ext uri="{BB962C8B-B14F-4D97-AF65-F5344CB8AC3E}">
        <p14:creationId xmlns:p14="http://schemas.microsoft.com/office/powerpoint/2010/main" val="3334859151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22624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Caminhamos na estrada</a:t>
            </a:r>
          </a:p>
          <a:p>
            <a:pPr algn="ctr"/>
            <a:r>
              <a:rPr lang="pt-BR" sz="8000" b="1" dirty="0"/>
              <a:t>de Jesus!</a:t>
            </a:r>
          </a:p>
        </p:txBody>
      </p:sp>
    </p:spTree>
    <p:extLst>
      <p:ext uri="{BB962C8B-B14F-4D97-AF65-F5344CB8AC3E}">
        <p14:creationId xmlns:p14="http://schemas.microsoft.com/office/powerpoint/2010/main" val="288329656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102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1783AF0-E65E-753D-E071-4F25B37F5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379101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Lembrai-vos, ó Pai, da</a:t>
            </a:r>
          </a:p>
          <a:p>
            <a:pPr algn="ctr"/>
            <a:r>
              <a:rPr lang="pt-BR" sz="8000" b="1" dirty="0"/>
              <a:t>vossa Igreja!</a:t>
            </a:r>
          </a:p>
        </p:txBody>
      </p:sp>
    </p:spTree>
    <p:extLst>
      <p:ext uri="{BB962C8B-B14F-4D97-AF65-F5344CB8AC3E}">
        <p14:creationId xmlns:p14="http://schemas.microsoft.com/office/powerpoint/2010/main" val="350566589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43387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Esperamos entrar na</a:t>
            </a:r>
          </a:p>
          <a:p>
            <a:pPr algn="ctr"/>
            <a:r>
              <a:rPr lang="pt-BR" sz="8000" b="1" dirty="0"/>
              <a:t>vida eterna!</a:t>
            </a:r>
          </a:p>
        </p:txBody>
      </p:sp>
    </p:spTree>
    <p:extLst>
      <p:ext uri="{BB962C8B-B14F-4D97-AF65-F5344CB8AC3E}">
        <p14:creationId xmlns:p14="http://schemas.microsoft.com/office/powerpoint/2010/main" val="328641595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33448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151727"/>
            <a:ext cx="1219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 todos dai a luz que não</a:t>
            </a:r>
          </a:p>
          <a:p>
            <a:pPr algn="ctr"/>
            <a:r>
              <a:rPr lang="pt-BR" sz="8000" b="1" dirty="0"/>
              <a:t>se apaga!</a:t>
            </a:r>
          </a:p>
        </p:txBody>
      </p:sp>
    </p:spTree>
    <p:extLst>
      <p:ext uri="{BB962C8B-B14F-4D97-AF65-F5344CB8AC3E}">
        <p14:creationId xmlns:p14="http://schemas.microsoft.com/office/powerpoint/2010/main" val="4176826076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16043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BC6B4FE7-65A8-478C-B2DB-DD50E2B23377}"/>
              </a:ext>
            </a:extLst>
          </p:cNvPr>
          <p:cNvSpPr/>
          <p:nvPr/>
        </p:nvSpPr>
        <p:spPr>
          <a:xfrm>
            <a:off x="0" y="2767280"/>
            <a:ext cx="1219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8000" b="1" dirty="0"/>
              <a:t>Amém!</a:t>
            </a:r>
          </a:p>
        </p:txBody>
      </p:sp>
    </p:spTree>
    <p:extLst>
      <p:ext uri="{BB962C8B-B14F-4D97-AF65-F5344CB8AC3E}">
        <p14:creationId xmlns:p14="http://schemas.microsoft.com/office/powerpoint/2010/main" val="309076001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7408391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3768238" y="3136613"/>
            <a:ext cx="46555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dirty="0"/>
              <a:t> CORDEIRO</a:t>
            </a:r>
          </a:p>
        </p:txBody>
      </p:sp>
    </p:spTree>
    <p:extLst>
      <p:ext uri="{BB962C8B-B14F-4D97-AF65-F5344CB8AC3E}">
        <p14:creationId xmlns:p14="http://schemas.microsoft.com/office/powerpoint/2010/main" val="140672168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381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F6A12A6-0F05-604B-09BF-60F4C7C32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349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90467D9-D2C3-5758-D062-00137D37C76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8042181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201898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3831028593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1. Nós reconhecemos o Senhor, partindo o pão,</a:t>
            </a:r>
          </a:p>
          <a:p>
            <a:pPr algn="ctr"/>
            <a:r>
              <a:rPr lang="pt-BR" sz="8000" dirty="0"/>
              <a:t>mistério de amor, a nossa refeição.</a:t>
            </a:r>
          </a:p>
        </p:txBody>
      </p:sp>
    </p:spTree>
    <p:extLst>
      <p:ext uri="{BB962C8B-B14F-4D97-AF65-F5344CB8AC3E}">
        <p14:creationId xmlns:p14="http://schemas.microsoft.com/office/powerpoint/2010/main" val="161328213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3049848546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2. O Senhor Jesus, no sacramento, nos deixou</a:t>
            </a:r>
          </a:p>
          <a:p>
            <a:pPr algn="ctr"/>
            <a:r>
              <a:rPr lang="pt-BR" sz="8000" dirty="0"/>
              <a:t>memorial da cruz:</a:t>
            </a:r>
          </a:p>
          <a:p>
            <a:pPr algn="ctr"/>
            <a:r>
              <a:rPr lang="pt-BR" sz="8000" dirty="0"/>
              <a:t>morte e ressurreição.</a:t>
            </a:r>
          </a:p>
        </p:txBody>
      </p:sp>
    </p:spTree>
    <p:extLst>
      <p:ext uri="{BB962C8B-B14F-4D97-AF65-F5344CB8AC3E}">
        <p14:creationId xmlns:p14="http://schemas.microsoft.com/office/powerpoint/2010/main" val="137883223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1241859149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3. Tão grande mistério adoramos, neste altar,</a:t>
            </a:r>
          </a:p>
          <a:p>
            <a:pPr algn="ctr"/>
            <a:r>
              <a:rPr lang="pt-BR" sz="8000" dirty="0"/>
              <a:t>que nossa fé sustente o nosso caminhar!</a:t>
            </a:r>
          </a:p>
        </p:txBody>
      </p:sp>
    </p:spTree>
    <p:extLst>
      <p:ext uri="{BB962C8B-B14F-4D97-AF65-F5344CB8AC3E}">
        <p14:creationId xmlns:p14="http://schemas.microsoft.com/office/powerpoint/2010/main" val="1007633304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2246017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4. Ao povo de Deus, lá no deserto, sem pão, sem lar,</a:t>
            </a:r>
          </a:p>
          <a:p>
            <a:pPr algn="ctr"/>
            <a:r>
              <a:rPr lang="pt-BR" sz="8000" dirty="0"/>
              <a:t>Deus fez cair do céu comida salutar.</a:t>
            </a:r>
          </a:p>
        </p:txBody>
      </p:sp>
    </p:spTree>
    <p:extLst>
      <p:ext uri="{BB962C8B-B14F-4D97-AF65-F5344CB8AC3E}">
        <p14:creationId xmlns:p14="http://schemas.microsoft.com/office/powerpoint/2010/main" val="15725950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F3C361-5C10-FB14-0CA3-5719887102E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271741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70315532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5. Todos se assentaram, todos comeram, até fartar,</a:t>
            </a:r>
          </a:p>
          <a:p>
            <a:pPr algn="ctr"/>
            <a:r>
              <a:rPr lang="pt-BR" sz="8000" dirty="0"/>
              <a:t>glória e louvor a Deus, que vem nos saciar!</a:t>
            </a:r>
          </a:p>
        </p:txBody>
      </p:sp>
    </p:spTree>
    <p:extLst>
      <p:ext uri="{BB962C8B-B14F-4D97-AF65-F5344CB8AC3E}">
        <p14:creationId xmlns:p14="http://schemas.microsoft.com/office/powerpoint/2010/main" val="744680438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3338656102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1D9A62A4-2AF4-BCB5-FD8D-A02A025062A3}"/>
              </a:ext>
            </a:extLst>
          </p:cNvPr>
          <p:cNvSpPr txBox="1"/>
          <p:nvPr/>
        </p:nvSpPr>
        <p:spPr>
          <a:xfrm>
            <a:off x="0" y="920621"/>
            <a:ext cx="12192000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8000" dirty="0"/>
              <a:t>6. Corpo do Senhor é o pão que temos no altar</a:t>
            </a:r>
          </a:p>
          <a:p>
            <a:pPr algn="ctr"/>
            <a:r>
              <a:rPr lang="pt-BR" sz="8000" dirty="0"/>
              <a:t>e o vinho consagrado é o sangue redentor.</a:t>
            </a:r>
          </a:p>
        </p:txBody>
      </p:sp>
    </p:spTree>
    <p:extLst>
      <p:ext uri="{BB962C8B-B14F-4D97-AF65-F5344CB8AC3E}">
        <p14:creationId xmlns:p14="http://schemas.microsoft.com/office/powerpoint/2010/main" val="3358662217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6F28CBD6-7F7B-659C-E331-0E8C8E8B0D23}"/>
              </a:ext>
            </a:extLst>
          </p:cNvPr>
          <p:cNvSpPr txBox="1"/>
          <p:nvPr/>
        </p:nvSpPr>
        <p:spPr>
          <a:xfrm>
            <a:off x="0" y="2228671"/>
            <a:ext cx="12192000" cy="24006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7500" b="1" dirty="0"/>
              <a:t>Eu sou o pão que vem do céu</a:t>
            </a:r>
          </a:p>
          <a:p>
            <a:pPr algn="ctr"/>
            <a:r>
              <a:rPr lang="pt-BR" sz="7500" b="1" dirty="0"/>
              <a:t>quem crer em mim, irá viver!</a:t>
            </a:r>
          </a:p>
        </p:txBody>
      </p:sp>
    </p:spTree>
    <p:extLst>
      <p:ext uri="{BB962C8B-B14F-4D97-AF65-F5344CB8AC3E}">
        <p14:creationId xmlns:p14="http://schemas.microsoft.com/office/powerpoint/2010/main" val="3608965645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áfico 2">
            <a:extLst>
              <a:ext uri="{FF2B5EF4-FFF2-40B4-BE49-F238E27FC236}">
                <a16:creationId xmlns:a16="http://schemas.microsoft.com/office/drawing/2014/main" id="{6512C12A-38BF-2B02-3588-63F7B695746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760188" y="5327374"/>
            <a:ext cx="671623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087961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4961</TotalTime>
  <Words>845</Words>
  <Application>Microsoft Office PowerPoint</Application>
  <PresentationFormat>Widescreen</PresentationFormat>
  <Paragraphs>125</Paragraphs>
  <Slides>95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95</vt:i4>
      </vt:variant>
    </vt:vector>
  </HeadingPairs>
  <TitlesOfParts>
    <vt:vector size="100" baseType="lpstr">
      <vt:lpstr>Arial</vt:lpstr>
      <vt:lpstr>Calibri</vt:lpstr>
      <vt:lpstr>Calibri Light</vt:lpstr>
      <vt:lpstr>Tema do Office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Joao Galvao</dc:creator>
  <cp:lastModifiedBy>Joao Galvao</cp:lastModifiedBy>
  <cp:revision>403</cp:revision>
  <dcterms:created xsi:type="dcterms:W3CDTF">2020-07-30T17:31:19Z</dcterms:created>
  <dcterms:modified xsi:type="dcterms:W3CDTF">2026-06-06T00:06:02Z</dcterms:modified>
</cp:coreProperties>
</file>