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4178" r:id="rId2"/>
    <p:sldId id="4827" r:id="rId3"/>
    <p:sldId id="4828" r:id="rId4"/>
    <p:sldId id="4829" r:id="rId5"/>
    <p:sldId id="4830" r:id="rId6"/>
    <p:sldId id="4831" r:id="rId7"/>
    <p:sldId id="4832" r:id="rId8"/>
    <p:sldId id="4833" r:id="rId9"/>
    <p:sldId id="4834" r:id="rId10"/>
    <p:sldId id="4164" r:id="rId11"/>
    <p:sldId id="3703" r:id="rId12"/>
    <p:sldId id="3769" r:id="rId13"/>
    <p:sldId id="3709" r:id="rId14"/>
    <p:sldId id="4142" r:id="rId15"/>
    <p:sldId id="3712" r:id="rId16"/>
    <p:sldId id="4143" r:id="rId17"/>
    <p:sldId id="3714" r:id="rId18"/>
    <p:sldId id="4144" r:id="rId19"/>
    <p:sldId id="3699" r:id="rId20"/>
    <p:sldId id="259" r:id="rId21"/>
    <p:sldId id="3659" r:id="rId22"/>
    <p:sldId id="263" r:id="rId23"/>
    <p:sldId id="4145" r:id="rId24"/>
    <p:sldId id="3697" r:id="rId25"/>
    <p:sldId id="3700" r:id="rId26"/>
    <p:sldId id="260" r:id="rId27"/>
    <p:sldId id="4146" r:id="rId28"/>
    <p:sldId id="261" r:id="rId29"/>
    <p:sldId id="3660" r:id="rId30"/>
    <p:sldId id="266" r:id="rId31"/>
    <p:sldId id="267" r:id="rId32"/>
    <p:sldId id="268" r:id="rId33"/>
    <p:sldId id="270" r:id="rId34"/>
    <p:sldId id="272" r:id="rId35"/>
    <p:sldId id="274" r:id="rId36"/>
    <p:sldId id="4147" r:id="rId37"/>
    <p:sldId id="4148" r:id="rId38"/>
    <p:sldId id="3661" r:id="rId39"/>
    <p:sldId id="277" r:id="rId40"/>
    <p:sldId id="3663" r:id="rId41"/>
    <p:sldId id="280" r:id="rId42"/>
    <p:sldId id="281" r:id="rId43"/>
    <p:sldId id="4159" r:id="rId44"/>
    <p:sldId id="3664" r:id="rId45"/>
    <p:sldId id="3702" r:id="rId46"/>
    <p:sldId id="4122" r:id="rId47"/>
    <p:sldId id="283" r:id="rId48"/>
    <p:sldId id="3665" r:id="rId49"/>
    <p:sldId id="3750" r:id="rId50"/>
    <p:sldId id="4169" r:id="rId51"/>
    <p:sldId id="4835" r:id="rId52"/>
    <p:sldId id="4836" r:id="rId53"/>
    <p:sldId id="4837" r:id="rId54"/>
    <p:sldId id="4838" r:id="rId55"/>
    <p:sldId id="4839" r:id="rId56"/>
    <p:sldId id="3666" r:id="rId57"/>
    <p:sldId id="300" r:id="rId58"/>
    <p:sldId id="3667" r:id="rId59"/>
    <p:sldId id="302" r:id="rId60"/>
    <p:sldId id="3178" r:id="rId61"/>
    <p:sldId id="697" r:id="rId62"/>
    <p:sldId id="3179" r:id="rId63"/>
    <p:sldId id="3715" r:id="rId64"/>
    <p:sldId id="3886" r:id="rId65"/>
    <p:sldId id="3716" r:id="rId66"/>
    <p:sldId id="3717" r:id="rId67"/>
    <p:sldId id="4068" r:id="rId68"/>
    <p:sldId id="4069" r:id="rId69"/>
    <p:sldId id="3724" r:id="rId70"/>
    <p:sldId id="3897" r:id="rId71"/>
    <p:sldId id="3219" r:id="rId72"/>
    <p:sldId id="3210" r:id="rId73"/>
    <p:sldId id="4009" r:id="rId74"/>
    <p:sldId id="258" r:id="rId75"/>
    <p:sldId id="4010" r:id="rId76"/>
    <p:sldId id="4005" r:id="rId77"/>
    <p:sldId id="4011" r:id="rId78"/>
    <p:sldId id="4006" r:id="rId79"/>
    <p:sldId id="4012" r:id="rId80"/>
    <p:sldId id="4007" r:id="rId81"/>
    <p:sldId id="4013" r:id="rId82"/>
    <p:sldId id="265" r:id="rId83"/>
    <p:sldId id="4014" r:id="rId84"/>
    <p:sldId id="4008" r:id="rId85"/>
    <p:sldId id="4015" r:id="rId86"/>
    <p:sldId id="4087" r:id="rId87"/>
    <p:sldId id="3743" r:id="rId88"/>
    <p:sldId id="395" r:id="rId89"/>
    <p:sldId id="4086" r:id="rId90"/>
    <p:sldId id="4080" r:id="rId91"/>
    <p:sldId id="4081" r:id="rId92"/>
    <p:sldId id="4083" r:id="rId93"/>
    <p:sldId id="4149" r:id="rId94"/>
    <p:sldId id="4079" r:id="rId95"/>
    <p:sldId id="4071" r:id="rId96"/>
    <p:sldId id="4150" r:id="rId97"/>
    <p:sldId id="4072" r:id="rId98"/>
    <p:sldId id="4151" r:id="rId99"/>
    <p:sldId id="4073" r:id="rId100"/>
    <p:sldId id="4075" r:id="rId101"/>
    <p:sldId id="4153" r:id="rId102"/>
    <p:sldId id="4076" r:id="rId103"/>
    <p:sldId id="4154" r:id="rId104"/>
    <p:sldId id="4152" r:id="rId105"/>
    <p:sldId id="4070" r:id="rId106"/>
    <p:sldId id="4078" r:id="rId107"/>
    <p:sldId id="4155" r:id="rId108"/>
    <p:sldId id="4084" r:id="rId109"/>
    <p:sldId id="4156" r:id="rId110"/>
    <p:sldId id="4085" r:id="rId111"/>
    <p:sldId id="4157" r:id="rId112"/>
    <p:sldId id="4077" r:id="rId113"/>
    <p:sldId id="3707" r:id="rId114"/>
    <p:sldId id="304" r:id="rId115"/>
    <p:sldId id="3670" r:id="rId116"/>
    <p:sldId id="4141" r:id="rId117"/>
    <p:sldId id="3672" r:id="rId118"/>
    <p:sldId id="3687" r:id="rId119"/>
    <p:sldId id="3671" r:id="rId120"/>
    <p:sldId id="3673" r:id="rId121"/>
    <p:sldId id="3674" r:id="rId122"/>
    <p:sldId id="3676" r:id="rId123"/>
    <p:sldId id="3677" r:id="rId124"/>
    <p:sldId id="3678" r:id="rId125"/>
    <p:sldId id="4158" r:id="rId126"/>
    <p:sldId id="3681" r:id="rId127"/>
    <p:sldId id="3759" r:id="rId128"/>
    <p:sldId id="3758" r:id="rId129"/>
    <p:sldId id="3685" r:id="rId130"/>
    <p:sldId id="3680" r:id="rId131"/>
    <p:sldId id="3682" r:id="rId132"/>
    <p:sldId id="3683" r:id="rId133"/>
    <p:sldId id="3684" r:id="rId134"/>
    <p:sldId id="3686" r:id="rId135"/>
    <p:sldId id="3688" r:id="rId136"/>
    <p:sldId id="3689" r:id="rId137"/>
    <p:sldId id="3690" r:id="rId138"/>
    <p:sldId id="3692" r:id="rId139"/>
    <p:sldId id="3691" r:id="rId140"/>
    <p:sldId id="3693" r:id="rId141"/>
    <p:sldId id="3694" r:id="rId142"/>
    <p:sldId id="3696" r:id="rId143"/>
    <p:sldId id="3695" r:id="rId144"/>
    <p:sldId id="3705" r:id="rId1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00D14"/>
    <a:srgbClr val="FFFFFD"/>
    <a:srgbClr val="FFFFFF"/>
    <a:srgbClr val="84182D"/>
    <a:srgbClr val="811727"/>
    <a:srgbClr val="968B80"/>
    <a:srgbClr val="012524"/>
    <a:srgbClr val="40A4FA"/>
    <a:srgbClr val="AEC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29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2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31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23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43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46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97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15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3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62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75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7A6B-0779-48A6-9E10-22A867E16C43}" type="datetimeFigureOut">
              <a:rPr lang="pt-BR" smtClean="0"/>
              <a:t>26/05/2026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CF2A-3A00-4534-B7A2-89767F629D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30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BE8F9A-7075-9C3B-6590-A7305B6E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1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DBE8F9A-7075-9C3B-6590-A7305B6E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0262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AA8271-6E41-98E1-8131-4FCB31595CD0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Por um decreto do Pai Ela foi escolhida.</a:t>
            </a:r>
          </a:p>
          <a:p>
            <a:pPr algn="ctr"/>
            <a:r>
              <a:rPr lang="pt-BR" sz="7500" b="1" dirty="0"/>
              <a:t>Para gerar-te, ó Senhor, que és origem da vida.</a:t>
            </a:r>
          </a:p>
        </p:txBody>
      </p:sp>
    </p:spTree>
    <p:extLst>
      <p:ext uri="{BB962C8B-B14F-4D97-AF65-F5344CB8AC3E}">
        <p14:creationId xmlns:p14="http://schemas.microsoft.com/office/powerpoint/2010/main" val="39168917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7AA8271-6E41-98E1-8131-4FCB31595CD0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Cheia do Espírito Santo no corpo e no coração,</a:t>
            </a:r>
          </a:p>
          <a:p>
            <a:pPr algn="ctr"/>
            <a:r>
              <a:rPr lang="pt-BR" sz="7500" b="1" dirty="0"/>
              <a:t>foi quem melhor cooperou com a Tua missão.</a:t>
            </a:r>
          </a:p>
        </p:txBody>
      </p:sp>
    </p:spTree>
    <p:extLst>
      <p:ext uri="{BB962C8B-B14F-4D97-AF65-F5344CB8AC3E}">
        <p14:creationId xmlns:p14="http://schemas.microsoft.com/office/powerpoint/2010/main" val="20485677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A1C9B7-C372-82EF-DD88-A0EA3C767431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Na comunhão recebemos o Espírito Santo</a:t>
            </a:r>
          </a:p>
          <a:p>
            <a:pPr algn="ctr"/>
            <a:r>
              <a:rPr lang="pt-BR" sz="7500" b="1" dirty="0"/>
              <a:t>e vem contigo Jesus, o teu Pai</a:t>
            </a:r>
          </a:p>
          <a:p>
            <a:pPr algn="ctr"/>
            <a:r>
              <a:rPr lang="pt-BR" sz="7500" b="1" dirty="0"/>
              <a:t>sacrossanto.</a:t>
            </a:r>
          </a:p>
        </p:txBody>
      </p:sp>
    </p:spTree>
    <p:extLst>
      <p:ext uri="{BB962C8B-B14F-4D97-AF65-F5344CB8AC3E}">
        <p14:creationId xmlns:p14="http://schemas.microsoft.com/office/powerpoint/2010/main" val="6095941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A1C9B7-C372-82EF-DD88-A0EA3C767431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Vamos agora ajudar-te no plano da salvação.</a:t>
            </a:r>
          </a:p>
          <a:p>
            <a:pPr algn="ctr"/>
            <a:r>
              <a:rPr lang="pt-BR" sz="7500" b="1" dirty="0"/>
              <a:t>Eis aqui os</a:t>
            </a:r>
          </a:p>
          <a:p>
            <a:pPr algn="ctr"/>
            <a:r>
              <a:rPr lang="pt-BR" sz="7500" b="1" dirty="0"/>
              <a:t>teus servos, Senhor!</a:t>
            </a:r>
          </a:p>
        </p:txBody>
      </p:sp>
    </p:spTree>
    <p:extLst>
      <p:ext uri="{BB962C8B-B14F-4D97-AF65-F5344CB8AC3E}">
        <p14:creationId xmlns:p14="http://schemas.microsoft.com/office/powerpoint/2010/main" val="8451091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6F18C6-AA0D-E669-3158-369FF4FD701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 a graça de Deus</a:t>
            </a:r>
          </a:p>
          <a:p>
            <a:pPr algn="ctr"/>
            <a:r>
              <a:rPr lang="pt-BR" sz="7500" b="1" dirty="0"/>
              <a:t>cresça em nós sem cessar.</a:t>
            </a:r>
          </a:p>
          <a:p>
            <a:pPr algn="ctr"/>
            <a:r>
              <a:rPr lang="pt-BR" sz="7500" b="1" dirty="0"/>
              <a:t>E de Ti, nosso Pai, venha o Espírito Santo de amor.</a:t>
            </a:r>
          </a:p>
          <a:p>
            <a:pPr algn="ctr"/>
            <a:r>
              <a:rPr lang="pt-BR" sz="7500" b="1" dirty="0"/>
              <a:t>Pra gerar e formar,</a:t>
            </a:r>
          </a:p>
          <a:p>
            <a:pPr algn="ctr"/>
            <a:r>
              <a:rPr lang="pt-BR" sz="7500" b="1" dirty="0"/>
              <a:t>Cristo em nós.</a:t>
            </a:r>
          </a:p>
        </p:txBody>
      </p:sp>
    </p:spTree>
    <p:extLst>
      <p:ext uri="{BB962C8B-B14F-4D97-AF65-F5344CB8AC3E}">
        <p14:creationId xmlns:p14="http://schemas.microsoft.com/office/powerpoint/2010/main" val="11110460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97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399B3B-A404-2F9B-D877-643BFDF61D30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A aurora precede o nascer do sol, que vem trazer luz e calor pra semente brotar.</a:t>
            </a:r>
          </a:p>
          <a:p>
            <a:pPr algn="ctr"/>
            <a:r>
              <a:rPr lang="pt-BR" sz="7500" b="1" dirty="0"/>
              <a:t>Maria, tu és a Aurora,</a:t>
            </a:r>
          </a:p>
          <a:p>
            <a:pPr algn="ctr"/>
            <a:r>
              <a:rPr lang="pt-BR" sz="7500" b="1" dirty="0"/>
              <a:t>Jesus é o Sol, o calor.</a:t>
            </a:r>
          </a:p>
        </p:txBody>
      </p:sp>
    </p:spTree>
    <p:extLst>
      <p:ext uri="{BB962C8B-B14F-4D97-AF65-F5344CB8AC3E}">
        <p14:creationId xmlns:p14="http://schemas.microsoft.com/office/powerpoint/2010/main" val="329021607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C399B3B-A404-2F9B-D877-643BFDF61D30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o meu coração é a semente que vai germinar neste amor!</a:t>
            </a:r>
          </a:p>
        </p:txBody>
      </p:sp>
    </p:spTree>
    <p:extLst>
      <p:ext uri="{BB962C8B-B14F-4D97-AF65-F5344CB8AC3E}">
        <p14:creationId xmlns:p14="http://schemas.microsoft.com/office/powerpoint/2010/main" val="8344400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F11221-F024-BC34-E59A-DF77E8CB5E86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Não deixa o teu povo esperar em vão.</a:t>
            </a:r>
          </a:p>
          <a:p>
            <a:pPr algn="ctr"/>
            <a:r>
              <a:rPr lang="pt-BR" sz="7500" b="1" dirty="0"/>
              <a:t>Um mundo sem ódio e rancor onde reina o perdão.</a:t>
            </a:r>
          </a:p>
          <a:p>
            <a:pPr algn="ctr"/>
            <a:r>
              <a:rPr lang="pt-BR" sz="7500" b="1" dirty="0"/>
              <a:t>Maria do Amém, do Aleluia, escuta do povo o clamor:</a:t>
            </a:r>
          </a:p>
        </p:txBody>
      </p:sp>
    </p:spTree>
    <p:extLst>
      <p:ext uri="{BB962C8B-B14F-4D97-AF65-F5344CB8AC3E}">
        <p14:creationId xmlns:p14="http://schemas.microsoft.com/office/powerpoint/2010/main" val="7352714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6F11221-F024-BC34-E59A-DF77E8CB5E86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De teu coração sempre aberto nos mande Jesus Redentor!</a:t>
            </a:r>
          </a:p>
        </p:txBody>
      </p:sp>
    </p:spTree>
    <p:extLst>
      <p:ext uri="{BB962C8B-B14F-4D97-AF65-F5344CB8AC3E}">
        <p14:creationId xmlns:p14="http://schemas.microsoft.com/office/powerpoint/2010/main" val="318044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1007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777D8B-2B27-B7D5-EDA3-58916EF3B08A}"/>
              </a:ext>
            </a:extLst>
          </p:cNvPr>
          <p:cNvSpPr txBox="1"/>
          <p:nvPr/>
        </p:nvSpPr>
        <p:spPr>
          <a:xfrm>
            <a:off x="0" y="0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Contigo a esperança da paz floriu nos passos do povo que vês caminhar neste chão. Maria, tu és a alegria dos pobres sem voz e sem vez.</a:t>
            </a:r>
          </a:p>
        </p:txBody>
      </p:sp>
    </p:spTree>
    <p:extLst>
      <p:ext uri="{BB962C8B-B14F-4D97-AF65-F5344CB8AC3E}">
        <p14:creationId xmlns:p14="http://schemas.microsoft.com/office/powerpoint/2010/main" val="24692336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777D8B-2B27-B7D5-EDA3-58916EF3B08A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Plantaste confiança na gente mostrando o teu modo de ser! </a:t>
            </a:r>
          </a:p>
        </p:txBody>
      </p:sp>
    </p:spTree>
    <p:extLst>
      <p:ext uri="{BB962C8B-B14F-4D97-AF65-F5344CB8AC3E}">
        <p14:creationId xmlns:p14="http://schemas.microsoft.com/office/powerpoint/2010/main" val="203216246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7038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E82E58D-A867-3F52-2ED5-62A69C65730E}"/>
              </a:ext>
            </a:extLst>
          </p:cNvPr>
          <p:cNvSpPr txBox="1"/>
          <p:nvPr/>
        </p:nvSpPr>
        <p:spPr>
          <a:xfrm>
            <a:off x="0" y="292116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Oração pelas Crianças</a:t>
            </a:r>
          </a:p>
        </p:txBody>
      </p:sp>
    </p:spTree>
    <p:extLst>
      <p:ext uri="{BB962C8B-B14F-4D97-AF65-F5344CB8AC3E}">
        <p14:creationId xmlns:p14="http://schemas.microsoft.com/office/powerpoint/2010/main" val="428278109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61D591-D39A-FA66-6168-9898AE31E054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 Jesus Cristo, considerai a inocência destas crianças e a devoção de seus pais e dignai-vos abençoá-las hoje, por nosso intermédio a fim de que</a:t>
            </a:r>
          </a:p>
        </p:txBody>
      </p:sp>
    </p:spTree>
    <p:extLst>
      <p:ext uri="{BB962C8B-B14F-4D97-AF65-F5344CB8AC3E}">
        <p14:creationId xmlns:p14="http://schemas.microsoft.com/office/powerpoint/2010/main" val="29132296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1F8DD6-8F4E-7E55-9C65-D063980614B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cresçam sempre em vossa graça e misericórdia, vos amem e vos respeitem, guardem vossos mandamentos e alcancem seguramente o fim desejado. </a:t>
            </a:r>
          </a:p>
        </p:txBody>
      </p:sp>
    </p:spTree>
    <p:extLst>
      <p:ext uri="{BB962C8B-B14F-4D97-AF65-F5344CB8AC3E}">
        <p14:creationId xmlns:p14="http://schemas.microsoft.com/office/powerpoint/2010/main" val="337882911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01D63A2-3ECE-764D-6634-1B2E5D1AC96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Nós vos pedimos, por Vós, Salvador do mundo, que viveis e reinais com Deus Pai, na unidade do Espírito Santo.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56320204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775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5E88009-468C-F0D9-8FCD-5C18BF1560EB}"/>
              </a:ext>
            </a:extLst>
          </p:cNvPr>
          <p:cNvSpPr txBox="1"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Oração Pelos Enfermos</a:t>
            </a:r>
          </a:p>
        </p:txBody>
      </p:sp>
    </p:spTree>
    <p:extLst>
      <p:ext uri="{BB962C8B-B14F-4D97-AF65-F5344CB8AC3E}">
        <p14:creationId xmlns:p14="http://schemas.microsoft.com/office/powerpoint/2010/main" val="66850592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DD6A383-E2F6-1B63-0CBE-3206EACE5757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Senhor, que assumistes as nossas enfermidades e suportastes as nossas dores.</a:t>
            </a:r>
          </a:p>
          <a:p>
            <a:pPr algn="ctr"/>
            <a:endParaRPr lang="pt-BR" sz="7500" b="1" dirty="0">
              <a:solidFill>
                <a:srgbClr val="FFC000"/>
              </a:solidFill>
            </a:endParaRPr>
          </a:p>
          <a:p>
            <a:pPr algn="ctr"/>
            <a:r>
              <a:rPr lang="pt-BR" sz="7500" b="1" dirty="0"/>
              <a:t>Tende piedade de nós.</a:t>
            </a:r>
            <a:endParaRPr lang="pt-BR" sz="7500" dirty="0"/>
          </a:p>
        </p:txBody>
      </p:sp>
    </p:spTree>
    <p:extLst>
      <p:ext uri="{BB962C8B-B14F-4D97-AF65-F5344CB8AC3E}">
        <p14:creationId xmlns:p14="http://schemas.microsoft.com/office/powerpoint/2010/main" val="256841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100977561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CDEE517-B6B7-3610-CED8-84A65505AD59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Cristo que, tendo pena da multidão, passastes pela terra fazendo o bem e curando os enfermos.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420853756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7E9BA3C-8E22-5B67-9ABD-04913C00A758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Senhor, que mandastes os vossos Apóstolos impor as mãos sobre os doentes.</a:t>
            </a:r>
          </a:p>
          <a:p>
            <a:pPr algn="ctr"/>
            <a:endParaRPr lang="pt-BR" sz="7500" dirty="0"/>
          </a:p>
          <a:p>
            <a:pPr algn="ctr"/>
            <a:r>
              <a:rPr lang="pt-BR" sz="7500" b="1" dirty="0"/>
              <a:t>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352834041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7A3E83-CE3F-DB24-4B40-34BDD5C9F8AA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Curai, Redentor nosso, pela graça do Espírito Santo, os sofrimentos de nossos enfermos.</a:t>
            </a:r>
          </a:p>
          <a:p>
            <a:pPr algn="ctr"/>
            <a:r>
              <a:rPr lang="pt-BR" sz="7500" dirty="0"/>
              <a:t>Sarai suas feridas e afastai deles todos os sofrimentos</a:t>
            </a:r>
          </a:p>
        </p:txBody>
      </p:sp>
    </p:spTree>
    <p:extLst>
      <p:ext uri="{BB962C8B-B14F-4D97-AF65-F5344CB8AC3E}">
        <p14:creationId xmlns:p14="http://schemas.microsoft.com/office/powerpoint/2010/main" val="350230156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1FFF6AB-0684-428A-8AA0-B9EE7392616D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espirituais e corporais. Concedei-lhes plena saúde de alma e corpo a fim de que, restabelecidos por vossa misericórdia, possam retornar as suas atividades.   </a:t>
            </a:r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265336925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89C7D7-07CE-4884-C244-33C4066C90B6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Ó Deus, em cuja paixão tanta dor sofreu vossa Mãe, fazei que por vossa misericórdia, lembrando-nos de tudo o que ela sofreu,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183560206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89C7D7-07CE-4884-C244-33C4066C90B6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consigamos, nós e nossos enfermos, participar dos ditosos frutos de vossa Páscoa.</a:t>
            </a:r>
          </a:p>
          <a:p>
            <a:pPr algn="ctr"/>
            <a:r>
              <a:rPr lang="pt-BR" sz="8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05957311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83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D4C978A-2E6B-B757-9564-2B8D518BAA3B}"/>
              </a:ext>
            </a:extLst>
          </p:cNvPr>
          <p:cNvSpPr txBox="1"/>
          <p:nvPr/>
        </p:nvSpPr>
        <p:spPr>
          <a:xfrm>
            <a:off x="0" y="304427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Canto de aspersão</a:t>
            </a:r>
          </a:p>
        </p:txBody>
      </p:sp>
    </p:spTree>
    <p:extLst>
      <p:ext uri="{BB962C8B-B14F-4D97-AF65-F5344CB8AC3E}">
        <p14:creationId xmlns:p14="http://schemas.microsoft.com/office/powerpoint/2010/main" val="397460132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3663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70C5BA-1939-3A08-5E02-C5147949216A}"/>
              </a:ext>
            </a:extLst>
          </p:cNvPr>
          <p:cNvSpPr txBox="1"/>
          <p:nvPr/>
        </p:nvSpPr>
        <p:spPr>
          <a:xfrm>
            <a:off x="0" y="29211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Invocação a São José</a:t>
            </a:r>
          </a:p>
        </p:txBody>
      </p:sp>
    </p:spTree>
    <p:extLst>
      <p:ext uri="{BB962C8B-B14F-4D97-AF65-F5344CB8AC3E}">
        <p14:creationId xmlns:p14="http://schemas.microsoft.com/office/powerpoint/2010/main" val="170306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Deus te chamou pra ser Mãe de Jesus e você disse sim, quero tornar-me igual a você quando ele chamar a mim.</a:t>
            </a:r>
          </a:p>
        </p:txBody>
      </p:sp>
    </p:spTree>
    <p:extLst>
      <p:ext uri="{BB962C8B-B14F-4D97-AF65-F5344CB8AC3E}">
        <p14:creationId xmlns:p14="http://schemas.microsoft.com/office/powerpoint/2010/main" val="392447293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2169A3-6071-8605-9625-A93C040C7D47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Glorioso Patriarca São José, cujo poder consegue tornar possíveis as coisas impossíveis, vinde em minha ajuda nestes momentos de angústia e dificuldade.</a:t>
            </a:r>
          </a:p>
        </p:txBody>
      </p:sp>
    </p:spTree>
    <p:extLst>
      <p:ext uri="{BB962C8B-B14F-4D97-AF65-F5344CB8AC3E}">
        <p14:creationId xmlns:p14="http://schemas.microsoft.com/office/powerpoint/2010/main" val="418053095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9853DE1-8072-4203-505A-6692ED60D1CD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b="1" dirty="0"/>
              <a:t>Tomai sob a vossa proteção as situações tão graves e difíceis que Vos confio, para que obtenham uma solução feliz. Meu amado Pai, toda a minha confiança está colocada em Vós. </a:t>
            </a:r>
          </a:p>
        </p:txBody>
      </p:sp>
    </p:spTree>
    <p:extLst>
      <p:ext uri="{BB962C8B-B14F-4D97-AF65-F5344CB8AC3E}">
        <p14:creationId xmlns:p14="http://schemas.microsoft.com/office/powerpoint/2010/main" val="310581641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E74088C-EC57-CD07-8DD9-BA314F9D8C61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b="1" dirty="0"/>
              <a:t>Que não se diga que eu Vos invoquei em vão, e dado que tudo podeis junto de Jesus e Maria, mostrai-me que a vossa bondade é tão grande como o vosso poder.  </a:t>
            </a:r>
            <a:r>
              <a:rPr lang="pt-BR" sz="7000" b="1" dirty="0">
                <a:solidFill>
                  <a:srgbClr val="FFC000"/>
                </a:solidFill>
              </a:rPr>
              <a:t> </a:t>
            </a:r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71839815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651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944B77E-1698-72A3-FD6E-7731EFBBD693}"/>
              </a:ext>
            </a:extLst>
          </p:cNvPr>
          <p:cNvSpPr txBox="1"/>
          <p:nvPr/>
        </p:nvSpPr>
        <p:spPr>
          <a:xfrm>
            <a:off x="1524000" y="2921169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Benção da Água da Saúde</a:t>
            </a:r>
          </a:p>
        </p:txBody>
      </p:sp>
    </p:spTree>
    <p:extLst>
      <p:ext uri="{BB962C8B-B14F-4D97-AF65-F5344CB8AC3E}">
        <p14:creationId xmlns:p14="http://schemas.microsoft.com/office/powerpoint/2010/main" val="222199681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262CC56-8790-70B7-1589-D67B5E39ADAE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Abençoai, Senhor, pela intercessão de Nossa Senhora do Perpétuo Socorro, esta água que vossos filhos aqui trouxeram. Que seu uso leve todos a cumprir a Vontade do Pai. </a:t>
            </a:r>
          </a:p>
        </p:txBody>
      </p:sp>
    </p:spTree>
    <p:extLst>
      <p:ext uri="{BB962C8B-B14F-4D97-AF65-F5344CB8AC3E}">
        <p14:creationId xmlns:p14="http://schemas.microsoft.com/office/powerpoint/2010/main" val="220404697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46AF2D-436A-EE3D-968E-601B5F8CC565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Seja ela em suas casas um sinal de vossa presença salvadora. Seja também um motivo de fé e confiança para as mães que esperam o nascimento de seus filhinhos. </a:t>
            </a:r>
          </a:p>
        </p:txBody>
      </p:sp>
    </p:spTree>
    <p:extLst>
      <p:ext uri="{BB962C8B-B14F-4D97-AF65-F5344CB8AC3E}">
        <p14:creationId xmlns:p14="http://schemas.microsoft.com/office/powerpoint/2010/main" val="232989363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6F54D0-5B40-A2EF-281E-8BF1E7C47BEB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Que elas alcancem a graça de levá-los sãos e salvos às águas do Batismo. Em nome do Pai </a:t>
            </a:r>
            <a:r>
              <a:rPr lang="pt-BR" sz="7000" dirty="0">
                <a:latin typeface="Copperplate Gothic Light" panose="020E0507020206020404" pitchFamily="34" charset="0"/>
              </a:rPr>
              <a:t>+</a:t>
            </a:r>
            <a:r>
              <a:rPr lang="pt-BR" sz="7000" dirty="0"/>
              <a:t> e do Filho e do Espírito Santo.</a:t>
            </a:r>
          </a:p>
          <a:p>
            <a:pPr algn="ctr"/>
            <a:endParaRPr lang="pt-BR" sz="7000" dirty="0"/>
          </a:p>
          <a:p>
            <a:pPr algn="ctr"/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115286468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3407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4DE377-7169-176E-13EF-A7FB8CBB6C5E}"/>
              </a:ext>
            </a:extLst>
          </p:cNvPr>
          <p:cNvSpPr txBox="1"/>
          <p:nvPr/>
        </p:nvSpPr>
        <p:spPr>
          <a:xfrm>
            <a:off x="1835728" y="3044280"/>
            <a:ext cx="8520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/>
              <a:t>Benção dos Objetos de Devoção</a:t>
            </a:r>
          </a:p>
        </p:txBody>
      </p:sp>
    </p:spTree>
    <p:extLst>
      <p:ext uri="{BB962C8B-B14F-4D97-AF65-F5344CB8AC3E}">
        <p14:creationId xmlns:p14="http://schemas.microsoft.com/office/powerpoint/2010/main" val="383469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45421935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0213299-FA6C-FB69-DE08-A5F64B5BC34A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Deus, cuja palavra santifica todas as coisas, lance a vossa benção </a:t>
            </a:r>
            <a:r>
              <a:rPr lang="pt-BR" sz="7000" dirty="0">
                <a:latin typeface="Copperplate Gothic Bold" panose="020E0705020206020404" pitchFamily="34" charset="0"/>
              </a:rPr>
              <a:t>+</a:t>
            </a:r>
            <a:r>
              <a:rPr lang="pt-BR" sz="7000" dirty="0"/>
              <a:t> sobre estas criaturas. Concedei que todo aquele que, entre ações de graças, as usar de acordo com vossa Lei e Vontade, </a:t>
            </a:r>
          </a:p>
        </p:txBody>
      </p:sp>
    </p:spTree>
    <p:extLst>
      <p:ext uri="{BB962C8B-B14F-4D97-AF65-F5344CB8AC3E}">
        <p14:creationId xmlns:p14="http://schemas.microsoft.com/office/powerpoint/2010/main" val="190363547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C123265-2B35-1891-44C1-503A311F93B9}"/>
              </a:ext>
            </a:extLst>
          </p:cNvPr>
          <p:cNvSpPr txBox="1"/>
          <p:nvPr/>
        </p:nvSpPr>
        <p:spPr>
          <a:xfrm>
            <a:off x="0" y="151179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000" dirty="0"/>
              <a:t>pela invocação do vosso Santíssimo Nome, receba de Vós a saúde do corpo e a</a:t>
            </a:r>
          </a:p>
          <a:p>
            <a:pPr algn="ctr"/>
            <a:r>
              <a:rPr lang="pt-BR" sz="7000" dirty="0"/>
              <a:t>proteção da alma.</a:t>
            </a:r>
          </a:p>
          <a:p>
            <a:pPr algn="ctr"/>
            <a:r>
              <a:rPr lang="pt-BR" sz="7000" dirty="0"/>
              <a:t>Por Cristo, nosso Senhor.</a:t>
            </a:r>
          </a:p>
          <a:p>
            <a:pPr algn="ctr"/>
            <a:r>
              <a:rPr lang="pt-BR" sz="7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8192906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989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5089E3-9A8D-A147-582B-8AF2F6821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47" y="428"/>
            <a:ext cx="5561905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337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24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Foste fiel aos planos de Deus, pura de coração,</a:t>
            </a:r>
          </a:p>
          <a:p>
            <a:pPr algn="ctr"/>
            <a:r>
              <a:rPr lang="pt-BR" sz="8000" dirty="0"/>
              <a:t>de geração em geração,</a:t>
            </a:r>
          </a:p>
          <a:p>
            <a:pPr algn="ctr"/>
            <a:r>
              <a:rPr lang="pt-BR" sz="8000" dirty="0"/>
              <a:t>bendita te chamarão.</a:t>
            </a:r>
          </a:p>
        </p:txBody>
      </p:sp>
    </p:spTree>
    <p:extLst>
      <p:ext uri="{BB962C8B-B14F-4D97-AF65-F5344CB8AC3E}">
        <p14:creationId xmlns:p14="http://schemas.microsoft.com/office/powerpoint/2010/main" val="72768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52338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188C53-38A0-2B07-3296-D00EDBFE8BB5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Chegou um anjo de Nosso Senhor, o Espírito te envolveu, do livro</a:t>
            </a:r>
          </a:p>
          <a:p>
            <a:pPr algn="ctr"/>
            <a:r>
              <a:rPr lang="pt-BR" sz="8000" dirty="0"/>
              <a:t>sagrado pra sempre ficou,</a:t>
            </a:r>
          </a:p>
          <a:p>
            <a:pPr algn="ctr"/>
            <a:r>
              <a:rPr lang="pt-BR" sz="8000" dirty="0"/>
              <a:t>o que o Profeta escreveu.</a:t>
            </a:r>
          </a:p>
        </p:txBody>
      </p:sp>
    </p:spTree>
    <p:extLst>
      <p:ext uri="{BB962C8B-B14F-4D97-AF65-F5344CB8AC3E}">
        <p14:creationId xmlns:p14="http://schemas.microsoft.com/office/powerpoint/2010/main" val="180185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F4A38A-42C1-DDAF-71D0-52930475EA0A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Mãe do Perpétuo Socorro, Virgem Rainha do Céu,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menina jovem e pobre,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tornou se a Mãe de Deus.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 conosco Maria,</a:t>
            </a:r>
          </a:p>
          <a:p>
            <a:pPr algn="ctr"/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somos filhos teus.</a:t>
            </a:r>
          </a:p>
        </p:txBody>
      </p:sp>
    </p:spTree>
    <p:extLst>
      <p:ext uri="{BB962C8B-B14F-4D97-AF65-F5344CB8AC3E}">
        <p14:creationId xmlns:p14="http://schemas.microsoft.com/office/powerpoint/2010/main" val="306262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0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494666A-9567-0678-6F49-72798D2B0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2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26A1C1-557C-990B-B262-31B32CCB1797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Nome do Pai do Filho</a:t>
            </a:r>
          </a:p>
          <a:p>
            <a:pPr algn="ctr"/>
            <a:r>
              <a:rPr 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do Espírito Santo.</a:t>
            </a:r>
          </a:p>
          <a:p>
            <a:pPr algn="ctr"/>
            <a:endParaRPr lang="pt-BR" sz="8000" dirty="0"/>
          </a:p>
          <a:p>
            <a:pPr algn="ctr"/>
            <a:r>
              <a:rPr lang="pt-BR" sz="80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885517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98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11C84D-03FC-8649-5107-4580F185E743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O Deus da esperança, que nos cumula de toda alegria e paz em nossa fé, pela ação do Espírito Santo, esteja convosco.</a:t>
            </a:r>
          </a:p>
        </p:txBody>
      </p:sp>
    </p:spTree>
    <p:extLst>
      <p:ext uri="{BB962C8B-B14F-4D97-AF65-F5344CB8AC3E}">
        <p14:creationId xmlns:p14="http://schemas.microsoft.com/office/powerpoint/2010/main" val="1741024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611C84D-03FC-8649-5107-4580F185E743}"/>
              </a:ext>
            </a:extLst>
          </p:cNvPr>
          <p:cNvSpPr txBox="1"/>
          <p:nvPr/>
        </p:nvSpPr>
        <p:spPr>
          <a:xfrm>
            <a:off x="0" y="2151727"/>
            <a:ext cx="12192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Bendito seja Deus que nos uniu no amor de Cristo.</a:t>
            </a:r>
          </a:p>
        </p:txBody>
      </p:sp>
    </p:spTree>
    <p:extLst>
      <p:ext uri="{BB962C8B-B14F-4D97-AF65-F5344CB8AC3E}">
        <p14:creationId xmlns:p14="http://schemas.microsoft.com/office/powerpoint/2010/main" val="657782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78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8340E6-66F8-5DCC-82C8-BAE235619298}"/>
              </a:ext>
            </a:extLst>
          </p:cNvPr>
          <p:cNvSpPr txBox="1"/>
          <p:nvPr/>
        </p:nvSpPr>
        <p:spPr>
          <a:xfrm>
            <a:off x="0" y="2459504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/>
              <a:t>oferecimento</a:t>
            </a:r>
          </a:p>
          <a:p>
            <a:pPr algn="ctr"/>
            <a:r>
              <a:rPr lang="pt-BR" sz="6000" dirty="0"/>
              <a:t>(ajoelhados)</a:t>
            </a:r>
          </a:p>
        </p:txBody>
      </p:sp>
    </p:spTree>
    <p:extLst>
      <p:ext uri="{BB962C8B-B14F-4D97-AF65-F5344CB8AC3E}">
        <p14:creationId xmlns:p14="http://schemas.microsoft.com/office/powerpoint/2010/main" val="308573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F7E47-242D-2A17-B44C-D5872EB46B21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Ó Mãe do Perpétuo Socorro, eu vos ofereço esta novena por intenção dos doentes, dos aflitos e atribulados,</a:t>
            </a:r>
          </a:p>
          <a:p>
            <a:pPr algn="ctr"/>
            <a:r>
              <a:rPr lang="pt-BR" sz="7500" b="1" dirty="0"/>
              <a:t> dos pobres e pecadores,</a:t>
            </a:r>
          </a:p>
        </p:txBody>
      </p:sp>
    </p:spTree>
    <p:extLst>
      <p:ext uri="{BB962C8B-B14F-4D97-AF65-F5344CB8AC3E}">
        <p14:creationId xmlns:p14="http://schemas.microsoft.com/office/powerpoint/2010/main" val="1810568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46F7E47-242D-2A17-B44C-D5872EB46B21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pelos sacerdotes e missionários, pelas vocações sacerdotais, diaconais, religiosas,</a:t>
            </a:r>
          </a:p>
          <a:p>
            <a:pPr algn="ctr"/>
            <a:r>
              <a:rPr lang="pt-BR" sz="7500" b="1" dirty="0"/>
              <a:t> missionárias, leigas </a:t>
            </a:r>
          </a:p>
        </p:txBody>
      </p:sp>
    </p:spTree>
    <p:extLst>
      <p:ext uri="{BB962C8B-B14F-4D97-AF65-F5344CB8AC3E}">
        <p14:creationId xmlns:p14="http://schemas.microsoft.com/office/powerpoint/2010/main" val="764790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DCD0255-A4D4-5EFD-292D-9640A11A4034}"/>
              </a:ext>
            </a:extLst>
          </p:cNvPr>
          <p:cNvSpPr txBox="1"/>
          <p:nvPr/>
        </p:nvSpPr>
        <p:spPr>
          <a:xfrm>
            <a:off x="1" y="-79653"/>
            <a:ext cx="12191999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por minhas intenções particulares.</a:t>
            </a:r>
          </a:p>
          <a:p>
            <a:pPr algn="ctr"/>
            <a:r>
              <a:rPr lang="pt-BR" sz="7500" b="1" dirty="0"/>
              <a:t>Dignai-vos atender-me bondosamente.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3163184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8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D08A304-4D64-F89B-93CB-BD6845E1C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08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AE669D-81D6-FA0A-BDFA-E4F38131AD31}"/>
              </a:ext>
            </a:extLst>
          </p:cNvPr>
          <p:cNvSpPr txBox="1"/>
          <p:nvPr/>
        </p:nvSpPr>
        <p:spPr>
          <a:xfrm>
            <a:off x="0" y="2921168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Oração à Mãe do Perpétuo Socorro</a:t>
            </a:r>
          </a:p>
        </p:txBody>
      </p:sp>
    </p:spTree>
    <p:extLst>
      <p:ext uri="{BB962C8B-B14F-4D97-AF65-F5344CB8AC3E}">
        <p14:creationId xmlns:p14="http://schemas.microsoft.com/office/powerpoint/2010/main" val="884830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4594B72-368D-BF96-5664-6C5D7FDE9055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Mãe do Perpétuo Socorro, concedei-me a graça de invocar sempre o vosso nome poderosíssimo,  pois é o nosso socorro durante a vida</a:t>
            </a:r>
          </a:p>
        </p:txBody>
      </p:sp>
    </p:spTree>
    <p:extLst>
      <p:ext uri="{BB962C8B-B14F-4D97-AF65-F5344CB8AC3E}">
        <p14:creationId xmlns:p14="http://schemas.microsoft.com/office/powerpoint/2010/main" val="1776265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8229508-EC6D-67DA-BC2A-2434E27114C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nossa salvação na ocasião da morte.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Maria, Virgem dulcíssima e puríssima,  que o vosso nome seja doravante a aspiração de minha alma. </a:t>
            </a:r>
          </a:p>
        </p:txBody>
      </p:sp>
    </p:spTree>
    <p:extLst>
      <p:ext uri="{BB962C8B-B14F-4D97-AF65-F5344CB8AC3E}">
        <p14:creationId xmlns:p14="http://schemas.microsoft.com/office/powerpoint/2010/main" val="1942011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69C8DC8-3AAA-85F4-4B17-89BC584C9C1A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minha soberana, não vos tardeis em me socorrer, quando eu vos invocar,  pois em todas as tentações que me assaltarem, </a:t>
            </a:r>
          </a:p>
        </p:txBody>
      </p:sp>
    </p:spTree>
    <p:extLst>
      <p:ext uri="{BB962C8B-B14F-4D97-AF65-F5344CB8AC3E}">
        <p14:creationId xmlns:p14="http://schemas.microsoft.com/office/powerpoint/2010/main" val="3618494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30EB7DB-BE79-5010-7AAF-850F5E84D4E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todas as minhas necessidades, nunca deixarei de vos invocar,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repetindo sempre: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 Maria! Ó Maria!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força, que ternura, </a:t>
            </a:r>
          </a:p>
        </p:txBody>
      </p:sp>
    </p:spTree>
    <p:extLst>
      <p:ext uri="{BB962C8B-B14F-4D97-AF65-F5344CB8AC3E}">
        <p14:creationId xmlns:p14="http://schemas.microsoft.com/office/powerpoint/2010/main" val="287367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6F39F3-F016-10D0-07DD-1B55947A2FA3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doçura, que confiança sente a minha alma quando pronuncia vosso bendito nome, quando penso em vós!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Agradeço ao Senhor 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vos ter dado esse nome</a:t>
            </a:r>
          </a:p>
        </p:txBody>
      </p:sp>
    </p:spTree>
    <p:extLst>
      <p:ext uri="{BB962C8B-B14F-4D97-AF65-F5344CB8AC3E}">
        <p14:creationId xmlns:p14="http://schemas.microsoft.com/office/powerpoint/2010/main" val="2969108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6F39F3-F016-10D0-07DD-1B55947A2FA3}"/>
              </a:ext>
            </a:extLst>
          </p:cNvPr>
          <p:cNvSpPr txBox="1"/>
          <p:nvPr/>
        </p:nvSpPr>
        <p:spPr>
          <a:xfrm>
            <a:off x="0" y="497428"/>
            <a:ext cx="12192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tão doce, tão amável, tão Santo, tão poderoso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meu bem.</a:t>
            </a:r>
          </a:p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Mas, não me contentarei de pronunciá-lo com amor.</a:t>
            </a:r>
          </a:p>
        </p:txBody>
      </p:sp>
    </p:spTree>
    <p:extLst>
      <p:ext uri="{BB962C8B-B14F-4D97-AF65-F5344CB8AC3E}">
        <p14:creationId xmlns:p14="http://schemas.microsoft.com/office/powerpoint/2010/main" val="1265106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F2BC748-930A-AFDC-9087-798EB6F52905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Quero que o amor</a:t>
            </a:r>
          </a:p>
          <a:p>
            <a:pPr algn="ctr"/>
            <a:r>
              <a:rPr lang="pt-BR" sz="7500" b="1" dirty="0"/>
              <a:t>que vos dedico,</a:t>
            </a:r>
          </a:p>
          <a:p>
            <a:pPr algn="ctr"/>
            <a:r>
              <a:rPr lang="pt-BR" sz="7500" b="1" dirty="0"/>
              <a:t>me lembre, sem cessar,</a:t>
            </a:r>
          </a:p>
          <a:p>
            <a:pPr algn="ctr"/>
            <a:r>
              <a:rPr lang="pt-BR" sz="7500" b="1" dirty="0"/>
              <a:t>que vos devo invocar: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Ó Mãe do Perpétuo Socorro!</a:t>
            </a:r>
          </a:p>
        </p:txBody>
      </p:sp>
    </p:spTree>
    <p:extLst>
      <p:ext uri="{BB962C8B-B14F-4D97-AF65-F5344CB8AC3E}">
        <p14:creationId xmlns:p14="http://schemas.microsoft.com/office/powerpoint/2010/main" val="1663940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85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FA4C14-6268-D04F-1AE1-82395C999C7A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 Maria... </a:t>
            </a:r>
            <a:r>
              <a:rPr lang="pt-BR" sz="4500" dirty="0"/>
              <a:t>(3 vezes)</a:t>
            </a:r>
          </a:p>
          <a:p>
            <a:pPr algn="ctr"/>
            <a:endParaRPr lang="pt-BR" sz="7500" dirty="0"/>
          </a:p>
          <a:p>
            <a:pPr algn="ctr">
              <a:defRPr/>
            </a:pPr>
            <a:r>
              <a:rPr lang="pt-BR" sz="7500" dirty="0">
                <a:solidFill>
                  <a:prstClr val="white"/>
                </a:solidFill>
                <a:latin typeface="Calibri" panose="020F0502020204030204"/>
              </a:rPr>
              <a:t>Rogai por nós ó Mãe do Perpétuo Socorro!</a:t>
            </a:r>
          </a:p>
          <a:p>
            <a:pPr algn="ctr">
              <a:defRPr/>
            </a:pPr>
            <a:r>
              <a:rPr lang="pt-BR" sz="7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Para que sejamos dignos das promessas de Cristo!</a:t>
            </a:r>
            <a:endParaRPr lang="pt-BR" sz="7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11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08090F2-0605-4F1F-7FAE-6896C8115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7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73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52944E-59C0-2B04-E680-D8D8E14D0725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Deus todo-poderoso e cheio de Misericórdia, tenha compaixão de nós, perdoe os nossos pecados e nos conduza</a:t>
            </a:r>
          </a:p>
          <a:p>
            <a:pPr algn="ctr"/>
            <a:r>
              <a:rPr lang="pt-BR" sz="7500" dirty="0"/>
              <a:t>à Vida Eterna.</a:t>
            </a:r>
          </a:p>
          <a:p>
            <a:pPr algn="ctr"/>
            <a:r>
              <a:rPr lang="pt-BR" sz="7500" b="1" dirty="0"/>
              <a:t>Amém.</a:t>
            </a:r>
          </a:p>
        </p:txBody>
      </p:sp>
    </p:spTree>
    <p:extLst>
      <p:ext uri="{BB962C8B-B14F-4D97-AF65-F5344CB8AC3E}">
        <p14:creationId xmlns:p14="http://schemas.microsoft.com/office/powerpoint/2010/main" val="2884558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4609C1-C469-82A2-B29C-FC34E9A1A523}"/>
              </a:ext>
            </a:extLst>
          </p:cNvPr>
          <p:cNvSpPr txBox="1"/>
          <p:nvPr/>
        </p:nvSpPr>
        <p:spPr>
          <a:xfrm>
            <a:off x="0" y="574372"/>
            <a:ext cx="121920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300" dirty="0"/>
              <a:t>Senhor, tende piedade de nós!</a:t>
            </a:r>
          </a:p>
          <a:p>
            <a:pPr algn="ctr"/>
            <a:r>
              <a:rPr lang="pt-BR" sz="7300" b="1" dirty="0"/>
              <a:t>Senhor, tende piedade de nós!</a:t>
            </a:r>
          </a:p>
          <a:p>
            <a:pPr algn="ctr"/>
            <a:endParaRPr lang="pt-BR" sz="7300" dirty="0"/>
          </a:p>
          <a:p>
            <a:pPr algn="ctr"/>
            <a:r>
              <a:rPr lang="pt-BR" sz="7300" dirty="0"/>
              <a:t>Cristo, tende piedade de nós!</a:t>
            </a:r>
          </a:p>
          <a:p>
            <a:pPr algn="ctr"/>
            <a:r>
              <a:rPr lang="pt-BR" sz="7300" b="1" dirty="0"/>
              <a:t>Cristo, tende piedade de nós!</a:t>
            </a:r>
          </a:p>
        </p:txBody>
      </p:sp>
    </p:spTree>
    <p:extLst>
      <p:ext uri="{BB962C8B-B14F-4D97-AF65-F5344CB8AC3E}">
        <p14:creationId xmlns:p14="http://schemas.microsoft.com/office/powerpoint/2010/main" val="2565506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4609C1-C469-82A2-B29C-FC34E9A1A523}"/>
              </a:ext>
            </a:extLst>
          </p:cNvPr>
          <p:cNvSpPr txBox="1"/>
          <p:nvPr/>
        </p:nvSpPr>
        <p:spPr>
          <a:xfrm>
            <a:off x="0" y="2274838"/>
            <a:ext cx="121920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300" dirty="0"/>
              <a:t>Senhor, tende piedade de nós!</a:t>
            </a:r>
          </a:p>
          <a:p>
            <a:pPr algn="ctr"/>
            <a:r>
              <a:rPr lang="pt-BR" sz="7300" b="1" dirty="0"/>
              <a:t>Senhor, tende piedade de nós!</a:t>
            </a:r>
          </a:p>
        </p:txBody>
      </p:sp>
    </p:spTree>
    <p:extLst>
      <p:ext uri="{BB962C8B-B14F-4D97-AF65-F5344CB8AC3E}">
        <p14:creationId xmlns:p14="http://schemas.microsoft.com/office/powerpoint/2010/main" val="1899022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59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7C8B0EC-5B74-4EC4-8726-7F4F67E99CFB}"/>
              </a:ext>
            </a:extLst>
          </p:cNvPr>
          <p:cNvSpPr txBox="1"/>
          <p:nvPr/>
        </p:nvSpPr>
        <p:spPr>
          <a:xfrm>
            <a:off x="0" y="2551837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dirty="0"/>
              <a:t>Pres. Oremos:</a:t>
            </a:r>
          </a:p>
          <a:p>
            <a:pPr algn="ctr"/>
            <a:r>
              <a:rPr lang="pt-BR" sz="6000" dirty="0"/>
              <a:t>(se diz a Oração da Coleta)</a:t>
            </a:r>
          </a:p>
        </p:txBody>
      </p:sp>
    </p:spTree>
    <p:extLst>
      <p:ext uri="{BB962C8B-B14F-4D97-AF65-F5344CB8AC3E}">
        <p14:creationId xmlns:p14="http://schemas.microsoft.com/office/powerpoint/2010/main" val="26113219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59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0AB951B-079E-C588-67A1-9177FFEE0082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Primeira Leitura</a:t>
            </a:r>
          </a:p>
          <a:p>
            <a:pPr algn="ctr"/>
            <a:r>
              <a:rPr lang="pt-BR" sz="8000" dirty="0"/>
              <a:t>(1Pd 1,18-25)</a:t>
            </a:r>
          </a:p>
        </p:txBody>
      </p:sp>
    </p:spTree>
    <p:extLst>
      <p:ext uri="{BB962C8B-B14F-4D97-AF65-F5344CB8AC3E}">
        <p14:creationId xmlns:p14="http://schemas.microsoft.com/office/powerpoint/2010/main" val="1993667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7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-13856" y="2699955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Glorifica o Senhor, Jerusalém!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A85300-64E1-1F99-648E-0FE1697DB0B3}"/>
              </a:ext>
            </a:extLst>
          </p:cNvPr>
          <p:cNvSpPr txBox="1"/>
          <p:nvPr/>
        </p:nvSpPr>
        <p:spPr>
          <a:xfrm>
            <a:off x="-13856" y="1096035"/>
            <a:ext cx="1218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Responsório (</a:t>
            </a:r>
            <a:r>
              <a:rPr lang="pt-BR" sz="4400" dirty="0" err="1"/>
              <a:t>Sl</a:t>
            </a:r>
            <a:r>
              <a:rPr lang="pt-BR" sz="4400" dirty="0"/>
              <a:t> 147)</a:t>
            </a:r>
          </a:p>
        </p:txBody>
      </p:sp>
    </p:spTree>
    <p:extLst>
      <p:ext uri="{BB962C8B-B14F-4D97-AF65-F5344CB8AC3E}">
        <p14:creationId xmlns:p14="http://schemas.microsoft.com/office/powerpoint/2010/main" val="1246537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1E0EDFE-16DF-919F-E8AA-1B84FFC84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982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Glorifica o Senhor, Jerusalém!</a:t>
            </a:r>
          </a:p>
          <a:p>
            <a:pPr algn="ctr"/>
            <a:r>
              <a:rPr lang="pt-BR" sz="7200" dirty="0"/>
              <a:t>Ó Sião, canta louvores ao teu Deus!</a:t>
            </a:r>
          </a:p>
          <a:p>
            <a:pPr algn="ctr"/>
            <a:r>
              <a:rPr lang="pt-BR" sz="7200" dirty="0"/>
              <a:t>Pois reforçou com segurança as tuas portas, e os teus filhos em teu seio abençoou.</a:t>
            </a:r>
          </a:p>
        </p:txBody>
      </p:sp>
    </p:spTree>
    <p:extLst>
      <p:ext uri="{BB962C8B-B14F-4D97-AF65-F5344CB8AC3E}">
        <p14:creationId xmlns:p14="http://schemas.microsoft.com/office/powerpoint/2010/main" val="3253210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1997839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Glorifica o Senhor, Jerusalém!</a:t>
            </a:r>
          </a:p>
        </p:txBody>
      </p:sp>
    </p:spTree>
    <p:extLst>
      <p:ext uri="{BB962C8B-B14F-4D97-AF65-F5344CB8AC3E}">
        <p14:creationId xmlns:p14="http://schemas.microsoft.com/office/powerpoint/2010/main" val="21283460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A paz em teus limites garantiu e te dá como alimento a flor do trigo.</a:t>
            </a:r>
          </a:p>
          <a:p>
            <a:pPr algn="ctr"/>
            <a:r>
              <a:rPr lang="pt-BR" sz="7200" dirty="0"/>
              <a:t>Ele envia suas ordens para a terra, e a palavra que ele diz corre veloz.</a:t>
            </a:r>
          </a:p>
        </p:txBody>
      </p:sp>
    </p:spTree>
    <p:extLst>
      <p:ext uri="{BB962C8B-B14F-4D97-AF65-F5344CB8AC3E}">
        <p14:creationId xmlns:p14="http://schemas.microsoft.com/office/powerpoint/2010/main" val="2262644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1997839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Glorifica o Senhor, Jerusalém!</a:t>
            </a:r>
          </a:p>
        </p:txBody>
      </p:sp>
    </p:spTree>
    <p:extLst>
      <p:ext uri="{BB962C8B-B14F-4D97-AF65-F5344CB8AC3E}">
        <p14:creationId xmlns:p14="http://schemas.microsoft.com/office/powerpoint/2010/main" val="2177894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F3EB1A-1497-BE51-4AE8-F14397CAA034}"/>
              </a:ext>
            </a:extLst>
          </p:cNvPr>
          <p:cNvSpPr txBox="1"/>
          <p:nvPr/>
        </p:nvSpPr>
        <p:spPr>
          <a:xfrm>
            <a:off x="0" y="61284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Anuncia a Jacó sua palavra, seus preceitos suas leis a Israel. Nenhum povo recebeu tanto carinho, a nenhum outro revelou os seus preceitos.</a:t>
            </a:r>
          </a:p>
        </p:txBody>
      </p:sp>
    </p:spTree>
    <p:extLst>
      <p:ext uri="{BB962C8B-B14F-4D97-AF65-F5344CB8AC3E}">
        <p14:creationId xmlns:p14="http://schemas.microsoft.com/office/powerpoint/2010/main" val="9838331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33005D7-79D4-569A-27A6-0675D84A6A44}"/>
              </a:ext>
            </a:extLst>
          </p:cNvPr>
          <p:cNvSpPr txBox="1"/>
          <p:nvPr/>
        </p:nvSpPr>
        <p:spPr>
          <a:xfrm>
            <a:off x="0" y="1997839"/>
            <a:ext cx="12192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Glorifica o Senhor, Jerusalém!</a:t>
            </a:r>
          </a:p>
        </p:txBody>
      </p:sp>
    </p:spTree>
    <p:extLst>
      <p:ext uri="{BB962C8B-B14F-4D97-AF65-F5344CB8AC3E}">
        <p14:creationId xmlns:p14="http://schemas.microsoft.com/office/powerpoint/2010/main" val="3938880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723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BCADE9-C395-5F1D-6B28-16AEEEC5D2E8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Aleluia, Aleluia, Aleluia.</a:t>
            </a:r>
          </a:p>
          <a:p>
            <a:pPr algn="ctr"/>
            <a:endParaRPr lang="pt-BR" sz="8000" b="1" dirty="0"/>
          </a:p>
          <a:p>
            <a:pPr algn="ctr"/>
            <a:r>
              <a:rPr lang="pt-BR" sz="8000" dirty="0"/>
              <a:t>Veio o Filho do Homem, a fim de servir e dar sua vida em resgate por muitos.</a:t>
            </a:r>
          </a:p>
        </p:txBody>
      </p:sp>
    </p:spTree>
    <p:extLst>
      <p:ext uri="{BB962C8B-B14F-4D97-AF65-F5344CB8AC3E}">
        <p14:creationId xmlns:p14="http://schemas.microsoft.com/office/powerpoint/2010/main" val="1361874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43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8DE5A1-906D-D53E-87B4-9AB3741DB7BD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Evangelho</a:t>
            </a:r>
          </a:p>
          <a:p>
            <a:pPr algn="ctr"/>
            <a:r>
              <a:rPr lang="pt-BR" sz="8000" dirty="0"/>
              <a:t>(Mc 10,32-45)</a:t>
            </a:r>
          </a:p>
        </p:txBody>
      </p:sp>
    </p:spTree>
    <p:extLst>
      <p:ext uri="{BB962C8B-B14F-4D97-AF65-F5344CB8AC3E}">
        <p14:creationId xmlns:p14="http://schemas.microsoft.com/office/powerpoint/2010/main" val="96424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11BAA6-4CF1-9C06-78C3-F1384F72B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02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91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814651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Confirmai-nos, Senhor, no vosso serviço.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021F038-9F5A-ACD5-7853-EC902C9CBCA0}"/>
              </a:ext>
            </a:extLst>
          </p:cNvPr>
          <p:cNvSpPr txBox="1"/>
          <p:nvPr/>
        </p:nvSpPr>
        <p:spPr>
          <a:xfrm>
            <a:off x="0" y="118102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Preces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3138434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974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C2510F5-AD9C-4FDE-9209-ED613534764D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Sobe a Jerusalém, Virgem oferente sem igual.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Vai apresenta ao Pai teu Menino: luz que chegou o Natal.</a:t>
            </a:r>
          </a:p>
        </p:txBody>
      </p:sp>
    </p:spTree>
    <p:extLst>
      <p:ext uri="{BB962C8B-B14F-4D97-AF65-F5344CB8AC3E}">
        <p14:creationId xmlns:p14="http://schemas.microsoft.com/office/powerpoint/2010/main" val="34733660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996E048-6931-61F8-4CCF-2C58D4F9261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 junto à sua cruz, quando Deus morreu fica de pé.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 Sim, Ele te salvou,</a:t>
            </a:r>
          </a:p>
          <a:p>
            <a:pPr algn="ctr"/>
            <a:r>
              <a:rPr lang="pt-BR" sz="7500" b="1" dirty="0"/>
              <a:t>mas o ofereceste por nós com toda fé.</a:t>
            </a:r>
          </a:p>
        </p:txBody>
      </p:sp>
    </p:spTree>
    <p:extLst>
      <p:ext uri="{BB962C8B-B14F-4D97-AF65-F5344CB8AC3E}">
        <p14:creationId xmlns:p14="http://schemas.microsoft.com/office/powerpoint/2010/main" val="23556067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B1A071-E57A-649C-4FD5-95A012966940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Nós vamos renovar este sacrifício de Jesus: Morte e Ressurreição.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Vida que brotou de sua oferta na cruz.</a:t>
            </a:r>
          </a:p>
        </p:txBody>
      </p:sp>
    </p:spTree>
    <p:extLst>
      <p:ext uri="{BB962C8B-B14F-4D97-AF65-F5344CB8AC3E}">
        <p14:creationId xmlns:p14="http://schemas.microsoft.com/office/powerpoint/2010/main" val="36976027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1ED64C8-3C24-BBF9-C3F4-A73FA4581D74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Mãe, vem nos ensinar a fazer da vida uma oblação.</a:t>
            </a:r>
          </a:p>
          <a:p>
            <a:pPr algn="ctr"/>
            <a:endParaRPr lang="pt-BR" sz="7500" b="1" dirty="0"/>
          </a:p>
          <a:p>
            <a:pPr algn="ctr"/>
            <a:r>
              <a:rPr lang="pt-BR" sz="7500" b="1" dirty="0"/>
              <a:t>Culto agradável a Deus,</a:t>
            </a:r>
          </a:p>
          <a:p>
            <a:pPr algn="ctr"/>
            <a:r>
              <a:rPr lang="pt-BR" sz="7500" b="1" dirty="0"/>
              <a:t>é fazer a oferta do próprio coração.</a:t>
            </a:r>
          </a:p>
        </p:txBody>
      </p:sp>
    </p:spTree>
    <p:extLst>
      <p:ext uri="{BB962C8B-B14F-4D97-AF65-F5344CB8AC3E}">
        <p14:creationId xmlns:p14="http://schemas.microsoft.com/office/powerpoint/2010/main" val="13826671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62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5EF54D-D6E7-7ED3-5E01-14FAD6CFE2A6}"/>
              </a:ext>
            </a:extLst>
          </p:cNvPr>
          <p:cNvSpPr txBox="1"/>
          <p:nvPr/>
        </p:nvSpPr>
        <p:spPr>
          <a:xfrm>
            <a:off x="0" y="335845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Pres.:   </a:t>
            </a:r>
            <a:r>
              <a:rPr lang="pt-BR" sz="5400" dirty="0"/>
              <a:t>Orai, irmãos...</a:t>
            </a:r>
          </a:p>
          <a:p>
            <a:pPr algn="ctr"/>
            <a:endParaRPr lang="pt-BR" sz="5400" dirty="0"/>
          </a:p>
          <a:p>
            <a:pPr algn="just"/>
            <a:r>
              <a:rPr lang="pt-BR" sz="7200" b="1" dirty="0"/>
              <a:t>Receba O Senhor por tuas mãos este sacrifício, para glória do seu nome, para nosso bem e de toda a  SUA  santa Igreja.</a:t>
            </a:r>
          </a:p>
        </p:txBody>
      </p:sp>
    </p:spTree>
    <p:extLst>
      <p:ext uri="{BB962C8B-B14F-4D97-AF65-F5344CB8AC3E}">
        <p14:creationId xmlns:p14="http://schemas.microsoft.com/office/powerpoint/2010/main" val="34113014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5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BA11A0-0AF9-1A4C-5454-26F5C9EBD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672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CC2757-552E-FCEA-5855-DC26BAF537CE}"/>
              </a:ext>
            </a:extLst>
          </p:cNvPr>
          <p:cNvSpPr txBox="1"/>
          <p:nvPr/>
        </p:nvSpPr>
        <p:spPr>
          <a:xfrm>
            <a:off x="0" y="310583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Oração Eucarística II</a:t>
            </a:r>
          </a:p>
        </p:txBody>
      </p:sp>
    </p:spTree>
    <p:extLst>
      <p:ext uri="{BB962C8B-B14F-4D97-AF65-F5344CB8AC3E}">
        <p14:creationId xmlns:p14="http://schemas.microsoft.com/office/powerpoint/2010/main" val="40277178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82FEB6-B1EE-41F1-9123-E7382F1D1D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97" y="5592933"/>
            <a:ext cx="1010406" cy="10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57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159DEF-FD35-36F1-BF74-0684F62D9B5B}"/>
              </a:ext>
            </a:extLst>
          </p:cNvPr>
          <p:cNvSpPr txBox="1"/>
          <p:nvPr/>
        </p:nvSpPr>
        <p:spPr>
          <a:xfrm>
            <a:off x="0" y="3136613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SANTO</a:t>
            </a:r>
          </a:p>
        </p:txBody>
      </p:sp>
    </p:spTree>
    <p:extLst>
      <p:ext uri="{BB962C8B-B14F-4D97-AF65-F5344CB8AC3E}">
        <p14:creationId xmlns:p14="http://schemas.microsoft.com/office/powerpoint/2010/main" val="9215608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547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1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Enviai o vosso Espírito Santo!</a:t>
            </a:r>
          </a:p>
        </p:txBody>
      </p:sp>
    </p:spTree>
    <p:extLst>
      <p:ext uri="{BB962C8B-B14F-4D97-AF65-F5344CB8AC3E}">
        <p14:creationId xmlns:p14="http://schemas.microsoft.com/office/powerpoint/2010/main" val="25007098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246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A60E934-993B-4B37-90EE-1AB0B822DDC7}"/>
              </a:ext>
            </a:extLst>
          </p:cNvPr>
          <p:cNvSpPr txBox="1"/>
          <p:nvPr/>
        </p:nvSpPr>
        <p:spPr>
          <a:xfrm>
            <a:off x="0" y="181957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Mistério da fé!</a:t>
            </a:r>
          </a:p>
          <a:p>
            <a:pPr algn="ctr"/>
            <a:endParaRPr lang="pt-BR" sz="4800" dirty="0"/>
          </a:p>
          <a:p>
            <a:pPr algn="ctr"/>
            <a:r>
              <a:rPr lang="pt-BR" sz="8000" b="1" dirty="0"/>
              <a:t>Anunciamos, Senhor, a vossa morte e proclamamos a vossa ressurreição.</a:t>
            </a:r>
          </a:p>
          <a:p>
            <a:pPr algn="ctr"/>
            <a:r>
              <a:rPr lang="pt-BR" sz="8000" b="1" dirty="0"/>
              <a:t>Vinde, Senhor Jesus!</a:t>
            </a:r>
          </a:p>
        </p:txBody>
      </p:sp>
    </p:spTree>
    <p:extLst>
      <p:ext uri="{BB962C8B-B14F-4D97-AF65-F5344CB8AC3E}">
        <p14:creationId xmlns:p14="http://schemas.microsoft.com/office/powerpoint/2010/main" val="9396099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03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Aceitai, ó Senhor, a nossa oferta!</a:t>
            </a:r>
          </a:p>
        </p:txBody>
      </p:sp>
    </p:spTree>
    <p:extLst>
      <p:ext uri="{BB962C8B-B14F-4D97-AF65-F5344CB8AC3E}">
        <p14:creationId xmlns:p14="http://schemas.microsoft.com/office/powerpoint/2010/main" val="34844818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B7DB211-6AA6-C01B-6BC9-D80C557BC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168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O Espírito nos una num só corpo!</a:t>
            </a:r>
          </a:p>
        </p:txBody>
      </p:sp>
    </p:spTree>
    <p:extLst>
      <p:ext uri="{BB962C8B-B14F-4D97-AF65-F5344CB8AC3E}">
        <p14:creationId xmlns:p14="http://schemas.microsoft.com/office/powerpoint/2010/main" val="26173050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361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Lembrai-vos, ó Pai, da vossa Igreja!</a:t>
            </a:r>
          </a:p>
        </p:txBody>
      </p:sp>
    </p:spTree>
    <p:extLst>
      <p:ext uri="{BB962C8B-B14F-4D97-AF65-F5344CB8AC3E}">
        <p14:creationId xmlns:p14="http://schemas.microsoft.com/office/powerpoint/2010/main" val="2336057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14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1DD0151-8C47-4772-9660-671C029B34A3}"/>
              </a:ext>
            </a:extLst>
          </p:cNvPr>
          <p:cNvSpPr/>
          <p:nvPr/>
        </p:nvSpPr>
        <p:spPr>
          <a:xfrm>
            <a:off x="0" y="1997839"/>
            <a:ext cx="12191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Concedei-lhes, ó Senhor, a luz eterna!</a:t>
            </a:r>
          </a:p>
        </p:txBody>
      </p:sp>
    </p:spTree>
    <p:extLst>
      <p:ext uri="{BB962C8B-B14F-4D97-AF65-F5344CB8AC3E}">
        <p14:creationId xmlns:p14="http://schemas.microsoft.com/office/powerpoint/2010/main" val="59386786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817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95F174-2589-9135-F88F-9134E8B8D3C8}"/>
              </a:ext>
            </a:extLst>
          </p:cNvPr>
          <p:cNvSpPr txBox="1"/>
          <p:nvPr/>
        </p:nvSpPr>
        <p:spPr>
          <a:xfrm>
            <a:off x="0" y="313661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CORDEIRO</a:t>
            </a:r>
          </a:p>
        </p:txBody>
      </p:sp>
    </p:spTree>
    <p:extLst>
      <p:ext uri="{BB962C8B-B14F-4D97-AF65-F5344CB8AC3E}">
        <p14:creationId xmlns:p14="http://schemas.microsoft.com/office/powerpoint/2010/main" val="6903309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92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B16C3A0-1D26-D83B-FE32-463B6F2C6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854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3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F8CC41-EF85-4E00-FC16-381B4709F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891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70F5B12-9233-A540-DD6A-993B3C54FDE8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Quão grande graça após uma consagração feita por Pedro, por Tiago ou por João.</a:t>
            </a:r>
          </a:p>
          <a:p>
            <a:pPr algn="ctr"/>
            <a:r>
              <a:rPr lang="pt-BR" sz="7500" dirty="0"/>
              <a:t>A mãe que alimentou Jesus em seu ser, comunga agora o Deus</a:t>
            </a:r>
          </a:p>
          <a:p>
            <a:pPr algn="ctr"/>
            <a:r>
              <a:rPr lang="pt-BR" sz="7500" dirty="0"/>
              <a:t>comunhão.</a:t>
            </a:r>
          </a:p>
        </p:txBody>
      </p:sp>
    </p:spTree>
    <p:extLst>
      <p:ext uri="{BB962C8B-B14F-4D97-AF65-F5344CB8AC3E}">
        <p14:creationId xmlns:p14="http://schemas.microsoft.com/office/powerpoint/2010/main" val="5570779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50F261-E4C0-01B7-216B-09A99E771EA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Quanta alegria a de Maria, receber Jesus na Eucaristia.</a:t>
            </a:r>
          </a:p>
          <a:p>
            <a:pPr algn="ctr"/>
            <a:r>
              <a:rPr lang="pt-BR" sz="7500" b="1" dirty="0"/>
              <a:t>O corpo do</a:t>
            </a:r>
          </a:p>
          <a:p>
            <a:pPr algn="ctr"/>
            <a:r>
              <a:rPr lang="pt-BR" sz="7500" b="1" dirty="0"/>
              <a:t>Filho que um dia ela gerou,</a:t>
            </a:r>
          </a:p>
          <a:p>
            <a:pPr algn="ctr"/>
            <a:r>
              <a:rPr lang="pt-BR" sz="7500" b="1" dirty="0"/>
              <a:t>foi ela quem primeiro</a:t>
            </a:r>
          </a:p>
          <a:p>
            <a:pPr algn="ctr"/>
            <a:r>
              <a:rPr lang="pt-BR" sz="7500" b="1" dirty="0"/>
              <a:t>O comungou.</a:t>
            </a:r>
          </a:p>
        </p:txBody>
      </p:sp>
    </p:spTree>
    <p:extLst>
      <p:ext uri="{BB962C8B-B14F-4D97-AF65-F5344CB8AC3E}">
        <p14:creationId xmlns:p14="http://schemas.microsoft.com/office/powerpoint/2010/main" val="19630595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1AAC62C-DEC9-6B38-E5DC-2ECF77A9F390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Eu imagino que naquela refeição estava junto aquela que sempre o seguiu.</a:t>
            </a:r>
          </a:p>
          <a:p>
            <a:pPr algn="ctr"/>
            <a:r>
              <a:rPr lang="pt-BR" sz="7500" dirty="0"/>
              <a:t>A Mãe que deu a luz o Cristo meu Senhor comeu do pão que o Filho serviu.</a:t>
            </a:r>
          </a:p>
        </p:txBody>
      </p:sp>
    </p:spTree>
    <p:extLst>
      <p:ext uri="{BB962C8B-B14F-4D97-AF65-F5344CB8AC3E}">
        <p14:creationId xmlns:p14="http://schemas.microsoft.com/office/powerpoint/2010/main" val="20466854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50F261-E4C0-01B7-216B-09A99E771EAC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Quanta alegria a de Maria, receber Jesus na Eucaristia.</a:t>
            </a:r>
          </a:p>
          <a:p>
            <a:pPr algn="ctr"/>
            <a:r>
              <a:rPr lang="pt-BR" sz="7500" b="1" dirty="0"/>
              <a:t>O corpo do</a:t>
            </a:r>
          </a:p>
          <a:p>
            <a:pPr algn="ctr"/>
            <a:r>
              <a:rPr lang="pt-BR" sz="7500" b="1" dirty="0"/>
              <a:t>Filho que um dia ela gerou,</a:t>
            </a:r>
          </a:p>
          <a:p>
            <a:pPr algn="ctr"/>
            <a:r>
              <a:rPr lang="pt-BR" sz="7500" b="1" dirty="0"/>
              <a:t>foi ela quem primeiro</a:t>
            </a:r>
          </a:p>
          <a:p>
            <a:pPr algn="ctr"/>
            <a:r>
              <a:rPr lang="pt-BR" sz="7500" b="1" dirty="0"/>
              <a:t>O comungou.</a:t>
            </a:r>
          </a:p>
        </p:txBody>
      </p:sp>
    </p:spTree>
    <p:extLst>
      <p:ext uri="{BB962C8B-B14F-4D97-AF65-F5344CB8AC3E}">
        <p14:creationId xmlns:p14="http://schemas.microsoft.com/office/powerpoint/2010/main" val="12100923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D547F14-35C6-4567-BE4B-43B97EF73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438" y="5486402"/>
            <a:ext cx="1221125" cy="12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2174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Quando teu Pai revelou o segredo a Maria que, pela força do Espírito, conceberia.</a:t>
            </a:r>
          </a:p>
        </p:txBody>
      </p:sp>
    </p:spTree>
    <p:extLst>
      <p:ext uri="{BB962C8B-B14F-4D97-AF65-F5344CB8AC3E}">
        <p14:creationId xmlns:p14="http://schemas.microsoft.com/office/powerpoint/2010/main" val="4299560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A ti, Jesus, Ela não hesitou logo em responder.</a:t>
            </a:r>
          </a:p>
          <a:p>
            <a:pPr algn="ctr"/>
            <a:r>
              <a:rPr lang="pt-BR" sz="7500" b="1" dirty="0"/>
              <a:t>Faça-se em mim, pobre serva o que a Deus aprouver!</a:t>
            </a:r>
          </a:p>
        </p:txBody>
      </p:sp>
    </p:spTree>
    <p:extLst>
      <p:ext uri="{BB962C8B-B14F-4D97-AF65-F5344CB8AC3E}">
        <p14:creationId xmlns:p14="http://schemas.microsoft.com/office/powerpoint/2010/main" val="13475755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C6723E3-2301-3920-FD99-A1533D0A215C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Hoje imitando a Maria que é imagem da Igreja,</a:t>
            </a:r>
          </a:p>
          <a:p>
            <a:pPr algn="ctr"/>
            <a:r>
              <a:rPr lang="pt-BR" sz="7500" b="1" dirty="0"/>
              <a:t>nossa família outra vez te recebe e deseja.</a:t>
            </a:r>
          </a:p>
        </p:txBody>
      </p:sp>
    </p:spTree>
    <p:extLst>
      <p:ext uri="{BB962C8B-B14F-4D97-AF65-F5344CB8AC3E}">
        <p14:creationId xmlns:p14="http://schemas.microsoft.com/office/powerpoint/2010/main" val="124780374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77E027-A119-536B-F315-40D9B6C9998A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Cheia de fé, de esperança e de amor, dizer sim a Deus.</a:t>
            </a:r>
          </a:p>
          <a:p>
            <a:pPr algn="ctr"/>
            <a:r>
              <a:rPr lang="pt-BR" sz="7500" b="1" dirty="0"/>
              <a:t>Eis aqui os teus servos, Senhor!</a:t>
            </a:r>
          </a:p>
        </p:txBody>
      </p:sp>
    </p:spTree>
    <p:extLst>
      <p:ext uri="{BB962C8B-B14F-4D97-AF65-F5344CB8AC3E}">
        <p14:creationId xmlns:p14="http://schemas.microsoft.com/office/powerpoint/2010/main" val="34238400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6F18C6-AA0D-E669-3158-369FF4FD7011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Que a graça de Deus</a:t>
            </a:r>
          </a:p>
          <a:p>
            <a:pPr algn="ctr"/>
            <a:r>
              <a:rPr lang="pt-BR" sz="7500" b="1" dirty="0"/>
              <a:t>cresça em nós sem cessar.</a:t>
            </a:r>
          </a:p>
          <a:p>
            <a:pPr algn="ctr"/>
            <a:r>
              <a:rPr lang="pt-BR" sz="7500" b="1" dirty="0"/>
              <a:t>E de Ti, nosso Pai, venha o Espírito Santo de amor.</a:t>
            </a:r>
          </a:p>
          <a:p>
            <a:pPr algn="ctr"/>
            <a:r>
              <a:rPr lang="pt-BR" sz="7500" b="1" dirty="0"/>
              <a:t>Pra gerar e formar,</a:t>
            </a:r>
          </a:p>
          <a:p>
            <a:pPr algn="ctr"/>
            <a:r>
              <a:rPr lang="pt-BR" sz="7500" b="1" dirty="0"/>
              <a:t>Cristo em nós.</a:t>
            </a:r>
          </a:p>
        </p:txBody>
      </p:sp>
    </p:spTree>
    <p:extLst>
      <p:ext uri="{BB962C8B-B14F-4D97-AF65-F5344CB8AC3E}">
        <p14:creationId xmlns:p14="http://schemas.microsoft.com/office/powerpoint/2010/main" val="1201268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1832</TotalTime>
  <Words>1953</Words>
  <Application>Microsoft Office PowerPoint</Application>
  <PresentationFormat>Widescreen</PresentationFormat>
  <Paragraphs>220</Paragraphs>
  <Slides>144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144</vt:i4>
      </vt:variant>
    </vt:vector>
  </HeadingPairs>
  <TitlesOfParts>
    <vt:vector size="150" baseType="lpstr">
      <vt:lpstr>Arial</vt:lpstr>
      <vt:lpstr>Calibri</vt:lpstr>
      <vt:lpstr>Calibri Light</vt:lpstr>
      <vt:lpstr>Copperplate Gothic Bold</vt:lpstr>
      <vt:lpstr>Copperplate Gothic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Galvao</dc:creator>
  <cp:lastModifiedBy>Joao Galvao</cp:lastModifiedBy>
  <cp:revision>201</cp:revision>
  <dcterms:created xsi:type="dcterms:W3CDTF">2025-02-18T23:18:00Z</dcterms:created>
  <dcterms:modified xsi:type="dcterms:W3CDTF">2026-05-26T13:13:03Z</dcterms:modified>
</cp:coreProperties>
</file>