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4669" r:id="rId3"/>
    <p:sldId id="414" r:id="rId4"/>
    <p:sldId id="415" r:id="rId5"/>
    <p:sldId id="416" r:id="rId6"/>
    <p:sldId id="417" r:id="rId7"/>
    <p:sldId id="4670" r:id="rId8"/>
    <p:sldId id="4617" r:id="rId9"/>
    <p:sldId id="4618" r:id="rId10"/>
    <p:sldId id="4620" r:id="rId11"/>
    <p:sldId id="4625" r:id="rId12"/>
    <p:sldId id="4626" r:id="rId13"/>
    <p:sldId id="4557" r:id="rId14"/>
    <p:sldId id="4628" r:id="rId15"/>
    <p:sldId id="4631" r:id="rId16"/>
    <p:sldId id="4629" r:id="rId17"/>
    <p:sldId id="4633" r:id="rId18"/>
    <p:sldId id="4630" r:id="rId19"/>
    <p:sldId id="4632" r:id="rId20"/>
    <p:sldId id="4627" r:id="rId21"/>
    <p:sldId id="266" r:id="rId22"/>
    <p:sldId id="267" r:id="rId23"/>
    <p:sldId id="268" r:id="rId24"/>
    <p:sldId id="269" r:id="rId25"/>
    <p:sldId id="271" r:id="rId26"/>
    <p:sldId id="273" r:id="rId27"/>
    <p:sldId id="274" r:id="rId28"/>
    <p:sldId id="275" r:id="rId29"/>
    <p:sldId id="276" r:id="rId30"/>
    <p:sldId id="4607" r:id="rId31"/>
    <p:sldId id="524" r:id="rId32"/>
    <p:sldId id="4560" r:id="rId33"/>
    <p:sldId id="3704" r:id="rId34"/>
    <p:sldId id="4610" r:id="rId35"/>
    <p:sldId id="4635" r:id="rId36"/>
    <p:sldId id="4634" r:id="rId37"/>
    <p:sldId id="4637" r:id="rId38"/>
    <p:sldId id="4636" r:id="rId39"/>
    <p:sldId id="4639" r:id="rId40"/>
    <p:sldId id="4640" r:id="rId41"/>
    <p:sldId id="4638" r:id="rId42"/>
    <p:sldId id="4642" r:id="rId43"/>
    <p:sldId id="4641" r:id="rId44"/>
    <p:sldId id="4561" r:id="rId45"/>
    <p:sldId id="3288" r:id="rId46"/>
    <p:sldId id="4562" r:id="rId47"/>
    <p:sldId id="331" r:id="rId48"/>
    <p:sldId id="4564" r:id="rId49"/>
    <p:sldId id="542" r:id="rId50"/>
    <p:sldId id="4565" r:id="rId51"/>
    <p:sldId id="697" r:id="rId52"/>
    <p:sldId id="4567" r:id="rId53"/>
    <p:sldId id="3896" r:id="rId54"/>
    <p:sldId id="4594" r:id="rId55"/>
    <p:sldId id="4591" r:id="rId56"/>
    <p:sldId id="4595" r:id="rId57"/>
    <p:sldId id="4592" r:id="rId58"/>
    <p:sldId id="4596" r:id="rId59"/>
    <p:sldId id="4593" r:id="rId60"/>
    <p:sldId id="4597" r:id="rId61"/>
    <p:sldId id="4568" r:id="rId62"/>
    <p:sldId id="3679" r:id="rId63"/>
    <p:sldId id="4569" r:id="rId64"/>
    <p:sldId id="1392" r:id="rId65"/>
    <p:sldId id="4573" r:id="rId66"/>
    <p:sldId id="259" r:id="rId67"/>
    <p:sldId id="4574" r:id="rId68"/>
    <p:sldId id="1396" r:id="rId69"/>
    <p:sldId id="4575" r:id="rId70"/>
    <p:sldId id="1398" r:id="rId71"/>
    <p:sldId id="4576" r:id="rId72"/>
    <p:sldId id="4671" r:id="rId73"/>
    <p:sldId id="4673" r:id="rId74"/>
    <p:sldId id="1400" r:id="rId75"/>
    <p:sldId id="4674" r:id="rId76"/>
    <p:sldId id="4535" r:id="rId77"/>
    <p:sldId id="4578" r:id="rId78"/>
    <p:sldId id="412" r:id="rId79"/>
    <p:sldId id="4579" r:id="rId80"/>
    <p:sldId id="4644" r:id="rId81"/>
    <p:sldId id="4643" r:id="rId82"/>
    <p:sldId id="4646" r:id="rId83"/>
    <p:sldId id="4645" r:id="rId84"/>
    <p:sldId id="4648" r:id="rId85"/>
    <p:sldId id="4647" r:id="rId86"/>
    <p:sldId id="4650" r:id="rId87"/>
    <p:sldId id="4651" r:id="rId88"/>
    <p:sldId id="4649" r:id="rId89"/>
    <p:sldId id="4653" r:id="rId90"/>
    <p:sldId id="4654" r:id="rId91"/>
    <p:sldId id="4652" r:id="rId92"/>
    <p:sldId id="4656" r:id="rId93"/>
    <p:sldId id="4657" r:id="rId94"/>
    <p:sldId id="4655" r:id="rId95"/>
    <p:sldId id="4580" r:id="rId96"/>
    <p:sldId id="3786" r:id="rId97"/>
    <p:sldId id="3787" r:id="rId98"/>
    <p:sldId id="4658" r:id="rId99"/>
    <p:sldId id="3789" r:id="rId100"/>
    <p:sldId id="4659" r:id="rId101"/>
    <p:sldId id="4660" r:id="rId102"/>
    <p:sldId id="3791" r:id="rId103"/>
    <p:sldId id="4661" r:id="rId104"/>
    <p:sldId id="4662" r:id="rId105"/>
    <p:sldId id="3793" r:id="rId106"/>
    <p:sldId id="4663" r:id="rId107"/>
    <p:sldId id="4664" r:id="rId108"/>
    <p:sldId id="3795" r:id="rId109"/>
    <p:sldId id="4665" r:id="rId110"/>
    <p:sldId id="4666" r:id="rId111"/>
    <p:sldId id="3797" r:id="rId112"/>
    <p:sldId id="4667" r:id="rId113"/>
    <p:sldId id="4668" r:id="rId114"/>
    <p:sldId id="4581" r:id="rId1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2F353A"/>
    <a:srgbClr val="7F6000"/>
    <a:srgbClr val="BF9000"/>
    <a:srgbClr val="181717"/>
    <a:srgbClr val="7F7F7F"/>
    <a:srgbClr val="C55A11"/>
    <a:srgbClr val="F2F2F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121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7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98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48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3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1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93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9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77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968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986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9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793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919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823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09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91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59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07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5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33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65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59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CC43-BA33-4C26-94A4-0F7572ED7A26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233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28F0-853D-42D4-BA51-D0CF24CC0954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737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A63E21-0FA8-884C-F270-B779CB41F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A262F9-6F37-0F17-9C45-EBB05F3F1FB2}"/>
              </a:ext>
            </a:extLst>
          </p:cNvPr>
          <p:cNvSpPr txBox="1"/>
          <p:nvPr/>
        </p:nvSpPr>
        <p:spPr>
          <a:xfrm>
            <a:off x="0" y="-118125"/>
            <a:ext cx="12192000" cy="709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300" dirty="0"/>
              <a:t>" </a:t>
            </a:r>
            <a:r>
              <a:rPr lang="pt-BR" sz="6500" dirty="0"/>
              <a:t>Jesus me amou e se entregou por mim! "</a:t>
            </a:r>
          </a:p>
          <a:p>
            <a:pPr algn="ctr"/>
            <a:r>
              <a:rPr lang="pt-BR" sz="6500" dirty="0"/>
              <a:t>Os homens todos podem</a:t>
            </a:r>
          </a:p>
          <a:p>
            <a:pPr algn="ctr"/>
            <a:r>
              <a:rPr lang="pt-BR" sz="6500" dirty="0"/>
              <a:t>o mesmo repetir.</a:t>
            </a:r>
          </a:p>
          <a:p>
            <a:pPr algn="ctr"/>
            <a:r>
              <a:rPr lang="pt-BR" sz="6500" dirty="0"/>
              <a:t>Não temeremos mais a morte e a dor, o coração humano em Cristo descansou.</a:t>
            </a:r>
          </a:p>
        </p:txBody>
      </p:sp>
    </p:spTree>
    <p:extLst>
      <p:ext uri="{BB962C8B-B14F-4D97-AF65-F5344CB8AC3E}">
        <p14:creationId xmlns:p14="http://schemas.microsoft.com/office/powerpoint/2010/main" val="29341638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Nossa igreja é família reunida,</a:t>
            </a:r>
          </a:p>
          <a:p>
            <a:pPr algn="ctr"/>
            <a:r>
              <a:rPr lang="pt-BR" sz="7500" b="1" dirty="0"/>
              <a:t>celebrando o centenário como irmãos.</a:t>
            </a:r>
          </a:p>
          <a:p>
            <a:pPr algn="ctr"/>
            <a:r>
              <a:rPr lang="pt-BR" sz="7500" b="1" dirty="0"/>
              <a:t>Continua derramando em nossas vidas, toda Tua graça</a:t>
            </a:r>
          </a:p>
          <a:p>
            <a:pPr algn="ctr"/>
            <a:r>
              <a:rPr lang="pt-BR" sz="7500" b="1" dirty="0"/>
              <a:t>e proteção!</a:t>
            </a:r>
          </a:p>
        </p:txBody>
      </p:sp>
    </p:spTree>
    <p:extLst>
      <p:ext uri="{BB962C8B-B14F-4D97-AF65-F5344CB8AC3E}">
        <p14:creationId xmlns:p14="http://schemas.microsoft.com/office/powerpoint/2010/main" val="5548107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1AB804-5DD1-3D92-7883-B855C57D7721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E aos nossos irmãos que aqui passaram, do migrante ao tropeiro e cidadão.</a:t>
            </a:r>
          </a:p>
          <a:p>
            <a:pPr algn="ctr"/>
            <a:r>
              <a:rPr lang="pt-BR" sz="7000" dirty="0"/>
              <a:t>Levantando os pilares da Diocese,</a:t>
            </a:r>
          </a:p>
          <a:p>
            <a:pPr algn="ctr"/>
            <a:r>
              <a:rPr lang="pt-BR" sz="7000" dirty="0"/>
              <a:t>toda a nossa gratidão!</a:t>
            </a:r>
          </a:p>
        </p:txBody>
      </p:sp>
    </p:spTree>
    <p:extLst>
      <p:ext uri="{BB962C8B-B14F-4D97-AF65-F5344CB8AC3E}">
        <p14:creationId xmlns:p14="http://schemas.microsoft.com/office/powerpoint/2010/main" val="4244486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Mestre, onde moras? “Vinde e vede, moro em cada coração.”</a:t>
            </a:r>
          </a:p>
        </p:txBody>
      </p:sp>
    </p:spTree>
    <p:extLst>
      <p:ext uri="{BB962C8B-B14F-4D97-AF65-F5344CB8AC3E}">
        <p14:creationId xmlns:p14="http://schemas.microsoft.com/office/powerpoint/2010/main" val="6151963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Nossa igreja é família reunida,</a:t>
            </a:r>
          </a:p>
          <a:p>
            <a:pPr algn="ctr"/>
            <a:r>
              <a:rPr lang="pt-BR" sz="7500" b="1" dirty="0"/>
              <a:t>celebrando o centenário como irmãos.</a:t>
            </a:r>
          </a:p>
          <a:p>
            <a:pPr algn="ctr"/>
            <a:r>
              <a:rPr lang="pt-BR" sz="7500" b="1" dirty="0"/>
              <a:t>Continua derramando em nossas vidas, toda Tua graça</a:t>
            </a:r>
          </a:p>
          <a:p>
            <a:pPr algn="ctr"/>
            <a:r>
              <a:rPr lang="pt-BR" sz="7500" b="1" dirty="0"/>
              <a:t>e proteção!</a:t>
            </a:r>
          </a:p>
        </p:txBody>
      </p:sp>
    </p:spTree>
    <p:extLst>
      <p:ext uri="{BB962C8B-B14F-4D97-AF65-F5344CB8AC3E}">
        <p14:creationId xmlns:p14="http://schemas.microsoft.com/office/powerpoint/2010/main" val="27423639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1CFB341-1BD2-E91A-C53C-08738D6EBC87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Envia, ó Senhor, mais operários,</a:t>
            </a:r>
          </a:p>
          <a:p>
            <a:pPr algn="ctr"/>
            <a:r>
              <a:rPr lang="pt-BR" sz="7000" dirty="0"/>
              <a:t>se a messe é tão grande,</a:t>
            </a:r>
          </a:p>
          <a:p>
            <a:pPr algn="ctr"/>
            <a:r>
              <a:rPr lang="pt-BR" sz="7000" dirty="0"/>
              <a:t>pois então!</a:t>
            </a:r>
          </a:p>
          <a:p>
            <a:pPr algn="ctr"/>
            <a:r>
              <a:rPr lang="pt-BR" sz="7000" dirty="0"/>
              <a:t>Que os frutos se espalhem</a:t>
            </a:r>
          </a:p>
          <a:p>
            <a:pPr algn="ctr"/>
            <a:r>
              <a:rPr lang="pt-BR" sz="7000" dirty="0"/>
              <a:t>pela terra,</a:t>
            </a:r>
          </a:p>
          <a:p>
            <a:pPr algn="ctr"/>
            <a:r>
              <a:rPr lang="pt-BR" sz="7000" dirty="0"/>
              <a:t>para os filhos deste chão!</a:t>
            </a:r>
          </a:p>
        </p:txBody>
      </p:sp>
    </p:spTree>
    <p:extLst>
      <p:ext uri="{BB962C8B-B14F-4D97-AF65-F5344CB8AC3E}">
        <p14:creationId xmlns:p14="http://schemas.microsoft.com/office/powerpoint/2010/main" val="17922790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Mestre, onde moras? “Vinde e vede, moro em cada coração.”</a:t>
            </a:r>
          </a:p>
        </p:txBody>
      </p:sp>
    </p:spTree>
    <p:extLst>
      <p:ext uri="{BB962C8B-B14F-4D97-AF65-F5344CB8AC3E}">
        <p14:creationId xmlns:p14="http://schemas.microsoft.com/office/powerpoint/2010/main" val="1237370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Nossa igreja é família reunida,</a:t>
            </a:r>
          </a:p>
          <a:p>
            <a:pPr algn="ctr"/>
            <a:r>
              <a:rPr lang="pt-BR" sz="7500" b="1" dirty="0"/>
              <a:t>celebrando o centenário como irmãos.</a:t>
            </a:r>
          </a:p>
          <a:p>
            <a:pPr algn="ctr"/>
            <a:r>
              <a:rPr lang="pt-BR" sz="7500" b="1" dirty="0"/>
              <a:t>Continua derramando em nossas vidas, toda Tua graça</a:t>
            </a:r>
          </a:p>
          <a:p>
            <a:pPr algn="ctr"/>
            <a:r>
              <a:rPr lang="pt-BR" sz="7500" b="1" dirty="0"/>
              <a:t>e proteção!</a:t>
            </a:r>
          </a:p>
        </p:txBody>
      </p:sp>
    </p:spTree>
    <p:extLst>
      <p:ext uri="{BB962C8B-B14F-4D97-AF65-F5344CB8AC3E}">
        <p14:creationId xmlns:p14="http://schemas.microsoft.com/office/powerpoint/2010/main" val="23768189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98D60C-53AF-A1ED-98FA-74AA5DAC8CE1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Inspirados pelo Espírito Divino,</a:t>
            </a:r>
          </a:p>
          <a:p>
            <a:pPr algn="ctr"/>
            <a:r>
              <a:rPr lang="pt-BR" sz="7000" dirty="0"/>
              <a:t>que teus filhos possam ver a salvação.</a:t>
            </a:r>
          </a:p>
          <a:p>
            <a:pPr algn="ctr"/>
            <a:r>
              <a:rPr lang="pt-BR" sz="7000" dirty="0"/>
              <a:t>Com Maria e Sant’Ana</a:t>
            </a:r>
          </a:p>
          <a:p>
            <a:pPr algn="ctr"/>
            <a:r>
              <a:rPr lang="pt-BR" sz="7000" dirty="0"/>
              <a:t>te pedimos,</a:t>
            </a:r>
          </a:p>
          <a:p>
            <a:pPr algn="ctr"/>
            <a:r>
              <a:rPr lang="pt-BR" sz="7000" dirty="0"/>
              <a:t>ó Deus Pai, nesta canção.</a:t>
            </a:r>
          </a:p>
        </p:txBody>
      </p:sp>
    </p:spTree>
    <p:extLst>
      <p:ext uri="{BB962C8B-B14F-4D97-AF65-F5344CB8AC3E}">
        <p14:creationId xmlns:p14="http://schemas.microsoft.com/office/powerpoint/2010/main" val="21659271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Mestre, onde moras? “Vinde e vede, moro em cada coração.”</a:t>
            </a:r>
          </a:p>
        </p:txBody>
      </p:sp>
    </p:spTree>
    <p:extLst>
      <p:ext uri="{BB962C8B-B14F-4D97-AF65-F5344CB8AC3E}">
        <p14:creationId xmlns:p14="http://schemas.microsoft.com/office/powerpoint/2010/main" val="10614477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Nossa igreja é família reunida,</a:t>
            </a:r>
          </a:p>
          <a:p>
            <a:pPr algn="ctr"/>
            <a:r>
              <a:rPr lang="pt-BR" sz="7500" b="1" dirty="0"/>
              <a:t>celebrando o centenário como irmãos.</a:t>
            </a:r>
          </a:p>
          <a:p>
            <a:pPr algn="ctr"/>
            <a:r>
              <a:rPr lang="pt-BR" sz="7500" b="1" dirty="0"/>
              <a:t>Continua derramando em nossas vidas, toda Tua graça</a:t>
            </a:r>
          </a:p>
          <a:p>
            <a:pPr algn="ctr"/>
            <a:r>
              <a:rPr lang="pt-BR" sz="7500" b="1" dirty="0"/>
              <a:t>e proteção!</a:t>
            </a:r>
          </a:p>
        </p:txBody>
      </p:sp>
    </p:spTree>
    <p:extLst>
      <p:ext uri="{BB962C8B-B14F-4D97-AF65-F5344CB8AC3E}">
        <p14:creationId xmlns:p14="http://schemas.microsoft.com/office/powerpoint/2010/main" val="378066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A262F9-6F37-0F17-9C45-EBB05F3F1FB2}"/>
              </a:ext>
            </a:extLst>
          </p:cNvPr>
          <p:cNvSpPr txBox="1"/>
          <p:nvPr/>
        </p:nvSpPr>
        <p:spPr>
          <a:xfrm>
            <a:off x="0" y="843677"/>
            <a:ext cx="12192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600" b="1" dirty="0"/>
              <a:t>Meu coração me diz:</a:t>
            </a:r>
          </a:p>
          <a:p>
            <a:pPr algn="ctr"/>
            <a:r>
              <a:rPr lang="pt-BR" sz="6600" b="1" dirty="0"/>
              <a:t>"O amor me amou, e se entregou por mim! "</a:t>
            </a:r>
          </a:p>
          <a:p>
            <a:pPr algn="ctr"/>
            <a:r>
              <a:rPr lang="pt-BR" sz="6600" b="1" dirty="0"/>
              <a:t>Passou a escuridão, o sol nasceu!</a:t>
            </a:r>
          </a:p>
          <a:p>
            <a:pPr algn="ctr"/>
            <a:r>
              <a:rPr lang="pt-BR" sz="6600" b="1" dirty="0"/>
              <a:t>A vida triunfou, Jesus ressuscitou!</a:t>
            </a:r>
          </a:p>
        </p:txBody>
      </p:sp>
    </p:spTree>
    <p:extLst>
      <p:ext uri="{BB962C8B-B14F-4D97-AF65-F5344CB8AC3E}">
        <p14:creationId xmlns:p14="http://schemas.microsoft.com/office/powerpoint/2010/main" val="29683486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AB0209-50A9-248C-B4F4-41442A1B2715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Esta prece é por nossas Comunidades,</a:t>
            </a:r>
          </a:p>
          <a:p>
            <a:pPr algn="ctr"/>
            <a:r>
              <a:rPr lang="pt-BR" sz="7000" dirty="0"/>
              <a:t>que dedicam seu trabalho</a:t>
            </a:r>
          </a:p>
          <a:p>
            <a:pPr algn="ctr"/>
            <a:r>
              <a:rPr lang="pt-BR" sz="7000" dirty="0"/>
              <a:t>na missão.</a:t>
            </a:r>
          </a:p>
          <a:p>
            <a:pPr algn="ctr"/>
            <a:r>
              <a:rPr lang="pt-BR" sz="7000" dirty="0"/>
              <a:t>São famílias do interior e da cidade, é teu povo em união.</a:t>
            </a:r>
          </a:p>
        </p:txBody>
      </p:sp>
    </p:spTree>
    <p:extLst>
      <p:ext uri="{BB962C8B-B14F-4D97-AF65-F5344CB8AC3E}">
        <p14:creationId xmlns:p14="http://schemas.microsoft.com/office/powerpoint/2010/main" val="24094688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Mestre, onde moras? “Vinde e vede, moro em cada coração.”</a:t>
            </a:r>
          </a:p>
        </p:txBody>
      </p:sp>
    </p:spTree>
    <p:extLst>
      <p:ext uri="{BB962C8B-B14F-4D97-AF65-F5344CB8AC3E}">
        <p14:creationId xmlns:p14="http://schemas.microsoft.com/office/powerpoint/2010/main" val="28468712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Nossa igreja é família reunida,</a:t>
            </a:r>
          </a:p>
          <a:p>
            <a:pPr algn="ctr"/>
            <a:r>
              <a:rPr lang="pt-BR" sz="7500" b="1" dirty="0"/>
              <a:t>celebrando o centenário como irmãos.</a:t>
            </a:r>
          </a:p>
          <a:p>
            <a:pPr algn="ctr"/>
            <a:r>
              <a:rPr lang="pt-BR" sz="7500" b="1" dirty="0"/>
              <a:t>Continua derramando em nossas vidas, toda Tua graça</a:t>
            </a:r>
          </a:p>
          <a:p>
            <a:pPr algn="ctr"/>
            <a:r>
              <a:rPr lang="pt-BR" sz="7500" b="1" dirty="0"/>
              <a:t>e proteção!</a:t>
            </a:r>
          </a:p>
        </p:txBody>
      </p:sp>
    </p:spTree>
    <p:extLst>
      <p:ext uri="{BB962C8B-B14F-4D97-AF65-F5344CB8AC3E}">
        <p14:creationId xmlns:p14="http://schemas.microsoft.com/office/powerpoint/2010/main" val="17009605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8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270DAC0-6EBA-8615-FD07-680021F5C049}"/>
              </a:ext>
            </a:extLst>
          </p:cNvPr>
          <p:cNvSpPr txBox="1"/>
          <p:nvPr/>
        </p:nvSpPr>
        <p:spPr>
          <a:xfrm>
            <a:off x="0" y="172084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Senhor, que Te deixaste ferir,</a:t>
            </a:r>
          </a:p>
          <a:p>
            <a:pPr algn="ctr"/>
            <a:r>
              <a:rPr lang="pt-BR" sz="7200" dirty="0"/>
              <a:t>do Teu sangue vem a Paz!</a:t>
            </a:r>
          </a:p>
          <a:p>
            <a:pPr algn="ctr"/>
            <a:r>
              <a:rPr lang="pt-BR" sz="7200" dirty="0"/>
              <a:t>Aqui estou, perdoa-me!</a:t>
            </a:r>
          </a:p>
        </p:txBody>
      </p:sp>
    </p:spTree>
    <p:extLst>
      <p:ext uri="{BB962C8B-B14F-4D97-AF65-F5344CB8AC3E}">
        <p14:creationId xmlns:p14="http://schemas.microsoft.com/office/powerpoint/2010/main" val="126520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AD7A34-9EEE-EA61-953B-E2FB8D3CB625}"/>
              </a:ext>
            </a:extLst>
          </p:cNvPr>
          <p:cNvSpPr txBox="1"/>
          <p:nvPr/>
        </p:nvSpPr>
        <p:spPr>
          <a:xfrm>
            <a:off x="0" y="172084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7200" b="1" dirty="0"/>
              <a:t>Kyrie eleison,</a:t>
            </a:r>
          </a:p>
          <a:p>
            <a:pPr algn="ctr"/>
            <a:r>
              <a:rPr lang="nn-NO" sz="7200" b="1" dirty="0"/>
              <a:t>Kyrie eleison,</a:t>
            </a:r>
          </a:p>
          <a:p>
            <a:pPr algn="ctr"/>
            <a:r>
              <a:rPr lang="nn-NO" sz="7200" b="1" dirty="0"/>
              <a:t>Kyrie eleison.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163109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270DAC0-6EBA-8615-FD07-680021F5C049}"/>
              </a:ext>
            </a:extLst>
          </p:cNvPr>
          <p:cNvSpPr txBox="1"/>
          <p:nvPr/>
        </p:nvSpPr>
        <p:spPr>
          <a:xfrm>
            <a:off x="0" y="172084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Ó, Cristo, elevado na cruz,</a:t>
            </a:r>
          </a:p>
          <a:p>
            <a:pPr algn="ctr"/>
            <a:r>
              <a:rPr lang="pt-BR" sz="7200" dirty="0"/>
              <a:t>és amigo do pecador!</a:t>
            </a:r>
          </a:p>
          <a:p>
            <a:pPr algn="ctr"/>
            <a:r>
              <a:rPr lang="pt-BR" sz="7200" dirty="0"/>
              <a:t>Aqui estou, perdoa-me!</a:t>
            </a:r>
          </a:p>
        </p:txBody>
      </p:sp>
    </p:spTree>
    <p:extLst>
      <p:ext uri="{BB962C8B-B14F-4D97-AF65-F5344CB8AC3E}">
        <p14:creationId xmlns:p14="http://schemas.microsoft.com/office/powerpoint/2010/main" val="323576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578765-8376-FD05-6C39-22C9A50B2951}"/>
              </a:ext>
            </a:extLst>
          </p:cNvPr>
          <p:cNvSpPr txBox="1"/>
          <p:nvPr/>
        </p:nvSpPr>
        <p:spPr>
          <a:xfrm>
            <a:off x="0" y="172084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200" b="1" dirty="0"/>
              <a:t>Christe eleison,</a:t>
            </a:r>
          </a:p>
          <a:p>
            <a:pPr algn="ctr"/>
            <a:r>
              <a:rPr lang="fr-FR" sz="7200" b="1" dirty="0"/>
              <a:t>Christe eleison,</a:t>
            </a:r>
          </a:p>
          <a:p>
            <a:pPr algn="ctr"/>
            <a:r>
              <a:rPr lang="fr-FR" sz="7200" b="1" dirty="0"/>
              <a:t>Christe eleison.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357093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270DAC0-6EBA-8615-FD07-680021F5C049}"/>
              </a:ext>
            </a:extLst>
          </p:cNvPr>
          <p:cNvSpPr txBox="1"/>
          <p:nvPr/>
        </p:nvSpPr>
        <p:spPr>
          <a:xfrm>
            <a:off x="0" y="172084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Senhor, da morte, vencedor,</a:t>
            </a:r>
          </a:p>
          <a:p>
            <a:pPr algn="ctr"/>
            <a:r>
              <a:rPr lang="pt-BR" sz="7200" dirty="0"/>
              <a:t>verdadeiro Filho de Deus!</a:t>
            </a:r>
          </a:p>
          <a:p>
            <a:pPr algn="ctr"/>
            <a:r>
              <a:rPr lang="pt-BR" sz="7200" dirty="0"/>
              <a:t>Aqui estou, perdoa-me!</a:t>
            </a:r>
          </a:p>
        </p:txBody>
      </p:sp>
    </p:spTree>
    <p:extLst>
      <p:ext uri="{BB962C8B-B14F-4D97-AF65-F5344CB8AC3E}">
        <p14:creationId xmlns:p14="http://schemas.microsoft.com/office/powerpoint/2010/main" val="207226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AD7A34-9EEE-EA61-953B-E2FB8D3CB625}"/>
              </a:ext>
            </a:extLst>
          </p:cNvPr>
          <p:cNvSpPr txBox="1"/>
          <p:nvPr/>
        </p:nvSpPr>
        <p:spPr>
          <a:xfrm>
            <a:off x="0" y="172084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7200" b="1" dirty="0"/>
              <a:t>Kyrie eleison,</a:t>
            </a:r>
          </a:p>
          <a:p>
            <a:pPr algn="ctr"/>
            <a:r>
              <a:rPr lang="nn-NO" sz="7200" b="1" dirty="0"/>
              <a:t>Kyrie eleison,</a:t>
            </a:r>
          </a:p>
          <a:p>
            <a:pPr algn="ctr"/>
            <a:r>
              <a:rPr lang="nn-NO" sz="7200" b="1" dirty="0"/>
              <a:t>Kyrie eleison.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2880691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59D24B-7604-AAF6-71DB-05EE5A828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346C23-C4EB-CA46-7A2C-92AD968007C4}"/>
              </a:ext>
            </a:extLst>
          </p:cNvPr>
          <p:cNvSpPr txBox="1"/>
          <p:nvPr/>
        </p:nvSpPr>
        <p:spPr>
          <a:xfrm>
            <a:off x="0" y="1225689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Glória a Deus nas alturas, e paz na terra</a:t>
            </a:r>
          </a:p>
          <a:p>
            <a:pPr algn="ctr"/>
            <a:r>
              <a:rPr lang="pt-BR" sz="9000" b="1" dirty="0"/>
              <a:t>aos homens por Ele amados.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3C4963-36D3-E439-CA4D-580C33597F50}"/>
              </a:ext>
            </a:extLst>
          </p:cNvPr>
          <p:cNvSpPr txBox="1"/>
          <p:nvPr/>
        </p:nvSpPr>
        <p:spPr>
          <a:xfrm>
            <a:off x="0" y="25483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HINO DE LOUVOR</a:t>
            </a:r>
          </a:p>
        </p:txBody>
      </p:sp>
    </p:spTree>
    <p:extLst>
      <p:ext uri="{BB962C8B-B14F-4D97-AF65-F5344CB8AC3E}">
        <p14:creationId xmlns:p14="http://schemas.microsoft.com/office/powerpoint/2010/main" val="310953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9E2246-07D9-1324-A26F-247C301C6DC9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Senhor Deus,</a:t>
            </a:r>
          </a:p>
          <a:p>
            <a:pPr algn="ctr"/>
            <a:r>
              <a:rPr lang="pt-BR" sz="9000" b="1" dirty="0"/>
              <a:t>Rei dos céus,</a:t>
            </a:r>
          </a:p>
          <a:p>
            <a:pPr algn="ctr"/>
            <a:r>
              <a:rPr lang="pt-BR" sz="9000" b="1" dirty="0"/>
              <a:t>Deus Pai Todo-Poderoso.</a:t>
            </a:r>
          </a:p>
        </p:txBody>
      </p:sp>
    </p:spTree>
    <p:extLst>
      <p:ext uri="{BB962C8B-B14F-4D97-AF65-F5344CB8AC3E}">
        <p14:creationId xmlns:p14="http://schemas.microsoft.com/office/powerpoint/2010/main" val="411794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4764C0-C353-C7A5-A256-98582A0A569E}"/>
              </a:ext>
            </a:extLst>
          </p:cNvPr>
          <p:cNvSpPr txBox="1"/>
          <p:nvPr/>
        </p:nvSpPr>
        <p:spPr>
          <a:xfrm>
            <a:off x="0" y="428178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Nós Vos louvamos,</a:t>
            </a:r>
          </a:p>
          <a:p>
            <a:pPr algn="ctr"/>
            <a:r>
              <a:rPr lang="pt-BR" sz="9000" b="1" dirty="0"/>
              <a:t>nós Vos bendizemos,</a:t>
            </a:r>
          </a:p>
          <a:p>
            <a:pPr algn="ctr"/>
            <a:r>
              <a:rPr lang="pt-BR" sz="9000" b="1" dirty="0"/>
              <a:t>Nós Vos adoramos,</a:t>
            </a:r>
          </a:p>
          <a:p>
            <a:pPr algn="ctr"/>
            <a:r>
              <a:rPr lang="pt-BR" sz="9000" b="1" dirty="0"/>
              <a:t>nós Vos glorificamos,</a:t>
            </a:r>
          </a:p>
        </p:txBody>
      </p:sp>
    </p:spTree>
    <p:extLst>
      <p:ext uri="{BB962C8B-B14F-4D97-AF65-F5344CB8AC3E}">
        <p14:creationId xmlns:p14="http://schemas.microsoft.com/office/powerpoint/2010/main" val="314444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566678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nós Vos damos graças por Vossa imensa glória.</a:t>
            </a:r>
          </a:p>
          <a:p>
            <a:pPr algn="ctr"/>
            <a:r>
              <a:rPr lang="pt-BR" sz="9000" b="1" dirty="0"/>
              <a:t>Senhor Jesus Cristo,</a:t>
            </a:r>
          </a:p>
          <a:p>
            <a:pPr algn="ctr"/>
            <a:r>
              <a:rPr lang="pt-BR" sz="9000" b="1" dirty="0"/>
              <a:t>Filho Unigênito,</a:t>
            </a:r>
          </a:p>
        </p:txBody>
      </p:sp>
    </p:spTree>
    <p:extLst>
      <p:ext uri="{BB962C8B-B14F-4D97-AF65-F5344CB8AC3E}">
        <p14:creationId xmlns:p14="http://schemas.microsoft.com/office/powerpoint/2010/main" val="369576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Senhor Deus,</a:t>
            </a:r>
          </a:p>
          <a:p>
            <a:pPr algn="ctr"/>
            <a:r>
              <a:rPr lang="pt-BR" sz="9000" b="1" dirty="0"/>
              <a:t>Cordeiro de Deus,</a:t>
            </a:r>
          </a:p>
          <a:p>
            <a:pPr algn="ctr"/>
            <a:r>
              <a:rPr lang="pt-BR" sz="9000" b="1" dirty="0"/>
              <a:t>Filho de Deus Pai.</a:t>
            </a:r>
          </a:p>
        </p:txBody>
      </p:sp>
    </p:spTree>
    <p:extLst>
      <p:ext uri="{BB962C8B-B14F-4D97-AF65-F5344CB8AC3E}">
        <p14:creationId xmlns:p14="http://schemas.microsoft.com/office/powerpoint/2010/main" val="302082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1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Vós que tirais o pecado do mundo,</a:t>
            </a:r>
          </a:p>
          <a:p>
            <a:pPr algn="ctr"/>
            <a:r>
              <a:rPr lang="pt-BR" sz="9000" b="1" dirty="0"/>
              <a:t>acolhei a nossa suplica.</a:t>
            </a:r>
          </a:p>
        </p:txBody>
      </p:sp>
    </p:spTree>
    <p:extLst>
      <p:ext uri="{BB962C8B-B14F-4D97-AF65-F5344CB8AC3E}">
        <p14:creationId xmlns:p14="http://schemas.microsoft.com/office/powerpoint/2010/main" val="241410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Vós que estais à direita do Pai, tende</a:t>
            </a:r>
          </a:p>
          <a:p>
            <a:pPr algn="ctr"/>
            <a:r>
              <a:rPr lang="pt-BR" sz="9000" b="1" dirty="0"/>
              <a:t>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2598284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Só vós sois o Santo,</a:t>
            </a:r>
          </a:p>
          <a:p>
            <a:pPr algn="ctr"/>
            <a:r>
              <a:rPr lang="pt-BR" sz="9000" b="1" dirty="0"/>
              <a:t>só vós, o Senhor,</a:t>
            </a:r>
          </a:p>
          <a:p>
            <a:pPr algn="ctr"/>
            <a:r>
              <a:rPr lang="pt-BR" sz="9000" b="1" dirty="0"/>
              <a:t>só Vós, o Altíssimo,</a:t>
            </a:r>
          </a:p>
        </p:txBody>
      </p:sp>
    </p:spTree>
    <p:extLst>
      <p:ext uri="{BB962C8B-B14F-4D97-AF65-F5344CB8AC3E}">
        <p14:creationId xmlns:p14="http://schemas.microsoft.com/office/powerpoint/2010/main" val="1658058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Jesus Cristo,</a:t>
            </a:r>
          </a:p>
          <a:p>
            <a:pPr algn="ctr"/>
            <a:r>
              <a:rPr lang="pt-BR" sz="9000" b="1" dirty="0"/>
              <a:t>com o Espírito Santo,</a:t>
            </a:r>
          </a:p>
          <a:p>
            <a:pPr algn="ctr"/>
            <a:r>
              <a:rPr lang="pt-BR" sz="9000" b="1" dirty="0"/>
              <a:t>na Glória de Deus Pai.</a:t>
            </a:r>
          </a:p>
          <a:p>
            <a:pPr algn="ctr"/>
            <a:endParaRPr lang="pt-BR" sz="9000" b="1" dirty="0"/>
          </a:p>
          <a:p>
            <a:pPr algn="ctr"/>
            <a:r>
              <a:rPr lang="pt-BR" sz="9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1962988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0A8EFB-73E1-BC72-C5C5-9AD326F37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CC3D75-D263-3DAB-C95F-CE80BA6FEE8E}"/>
              </a:ext>
            </a:extLst>
          </p:cNvPr>
          <p:cNvSpPr txBox="1"/>
          <p:nvPr/>
        </p:nvSpPr>
        <p:spPr>
          <a:xfrm>
            <a:off x="1" y="2074783"/>
            <a:ext cx="121919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>
                <a:cs typeface="Arial" panose="020B0604020202020204" pitchFamily="34" charset="0"/>
              </a:rPr>
              <a:t>Primeira Leitura</a:t>
            </a:r>
          </a:p>
          <a:p>
            <a:pPr algn="ctr"/>
            <a:r>
              <a:rPr lang="pt-BR" sz="8000" dirty="0">
                <a:cs typeface="Arial" panose="020B0604020202020204" pitchFamily="34" charset="0"/>
              </a:rPr>
              <a:t>(At 2,14.22-33)</a:t>
            </a:r>
          </a:p>
        </p:txBody>
      </p:sp>
    </p:spTree>
    <p:extLst>
      <p:ext uri="{BB962C8B-B14F-4D97-AF65-F5344CB8AC3E}">
        <p14:creationId xmlns:p14="http://schemas.microsoft.com/office/powerpoint/2010/main" val="375257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327673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Vós me ensinais vosso caminho para a vida;</a:t>
            </a:r>
          </a:p>
          <a:p>
            <a:pPr algn="ctr"/>
            <a:r>
              <a:rPr lang="pt-BR" sz="8000" b="1" dirty="0"/>
              <a:t>junto de vós felicidade</a:t>
            </a:r>
          </a:p>
          <a:p>
            <a:pPr algn="ctr"/>
            <a:r>
              <a:rPr lang="pt-BR" sz="8000" b="1" dirty="0"/>
              <a:t>sem limites!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D3472D-1021-EF95-DDA6-FBF1D1CAFE46}"/>
              </a:ext>
            </a:extLst>
          </p:cNvPr>
          <p:cNvSpPr txBox="1"/>
          <p:nvPr/>
        </p:nvSpPr>
        <p:spPr>
          <a:xfrm>
            <a:off x="3081136" y="513569"/>
            <a:ext cx="5657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Salmo Responsorial (</a:t>
            </a:r>
            <a:r>
              <a:rPr lang="pt-BR" sz="4000" dirty="0" err="1"/>
              <a:t>Sl</a:t>
            </a:r>
            <a:r>
              <a:rPr lang="pt-BR" sz="4000" dirty="0"/>
              <a:t> 15)</a:t>
            </a:r>
          </a:p>
        </p:txBody>
      </p:sp>
    </p:spTree>
    <p:extLst>
      <p:ext uri="{BB962C8B-B14F-4D97-AF65-F5344CB8AC3E}">
        <p14:creationId xmlns:p14="http://schemas.microsoft.com/office/powerpoint/2010/main" val="1778274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79653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Guardai-me, ó Deus, porque em vós me refugio!</a:t>
            </a:r>
          </a:p>
          <a:p>
            <a:pPr algn="ctr"/>
            <a:r>
              <a:rPr lang="pt-BR" sz="7500" dirty="0"/>
              <a:t>Digo ao Senhor: "Somente vós sois meu Senhor: nenhum bem eu posso achar</a:t>
            </a:r>
          </a:p>
          <a:p>
            <a:pPr algn="ctr"/>
            <a:r>
              <a:rPr lang="pt-BR" sz="7500" dirty="0"/>
              <a:t>fora de vós!"</a:t>
            </a:r>
          </a:p>
        </p:txBody>
      </p:sp>
    </p:spTree>
    <p:extLst>
      <p:ext uri="{BB962C8B-B14F-4D97-AF65-F5344CB8AC3E}">
        <p14:creationId xmlns:p14="http://schemas.microsoft.com/office/powerpoint/2010/main" val="2557811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51590"/>
            <a:ext cx="12192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Ó Senhor, sois minha herança e minha taça, meu destino está seguro em vossas mãos!</a:t>
            </a:r>
          </a:p>
        </p:txBody>
      </p:sp>
    </p:spTree>
    <p:extLst>
      <p:ext uri="{BB962C8B-B14F-4D97-AF65-F5344CB8AC3E}">
        <p14:creationId xmlns:p14="http://schemas.microsoft.com/office/powerpoint/2010/main" val="709017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2062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Vós me ensinais vosso caminho para a vida;</a:t>
            </a:r>
          </a:p>
          <a:p>
            <a:pPr algn="ctr"/>
            <a:r>
              <a:rPr lang="pt-BR" sz="8000" b="1" dirty="0"/>
              <a:t>junto de vós felicidade</a:t>
            </a:r>
          </a:p>
          <a:p>
            <a:pPr algn="ctr"/>
            <a:r>
              <a:rPr lang="pt-BR" sz="8000" b="1" dirty="0"/>
              <a:t>sem limites!</a:t>
            </a:r>
          </a:p>
        </p:txBody>
      </p:sp>
    </p:spTree>
    <p:extLst>
      <p:ext uri="{BB962C8B-B14F-4D97-AF65-F5344CB8AC3E}">
        <p14:creationId xmlns:p14="http://schemas.microsoft.com/office/powerpoint/2010/main" val="114645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79653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Eu bendigo o Senhor, que me aconselha, e até de noite me adverte o coração.</a:t>
            </a:r>
          </a:p>
          <a:p>
            <a:pPr algn="ctr"/>
            <a:r>
              <a:rPr lang="pt-BR" sz="7500" dirty="0"/>
              <a:t>Tenho sempre o Senhor ante meus olhos, pois se o tenho a meu lado não vacilo.</a:t>
            </a:r>
          </a:p>
        </p:txBody>
      </p:sp>
    </p:spTree>
    <p:extLst>
      <p:ext uri="{BB962C8B-B14F-4D97-AF65-F5344CB8AC3E}">
        <p14:creationId xmlns:p14="http://schemas.microsoft.com/office/powerpoint/2010/main" val="817247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2062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Vós me ensinais vosso caminho para a vida;</a:t>
            </a:r>
          </a:p>
          <a:p>
            <a:pPr algn="ctr"/>
            <a:r>
              <a:rPr lang="pt-BR" sz="8000" b="1" dirty="0"/>
              <a:t>junto de vós felicidade</a:t>
            </a:r>
          </a:p>
          <a:p>
            <a:pPr algn="ctr"/>
            <a:r>
              <a:rPr lang="pt-BR" sz="8000" b="1" dirty="0"/>
              <a:t>sem limites!</a:t>
            </a:r>
          </a:p>
        </p:txBody>
      </p:sp>
    </p:spTree>
    <p:extLst>
      <p:ext uri="{BB962C8B-B14F-4D97-AF65-F5344CB8AC3E}">
        <p14:creationId xmlns:p14="http://schemas.microsoft.com/office/powerpoint/2010/main" val="4293792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66842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Eis por que meu coração está em festa, minha alma rejubila de alegria, e até meu corpo no repouso está tranquilo; </a:t>
            </a:r>
          </a:p>
        </p:txBody>
      </p:sp>
    </p:spTree>
    <p:extLst>
      <p:ext uri="{BB962C8B-B14F-4D97-AF65-F5344CB8AC3E}">
        <p14:creationId xmlns:p14="http://schemas.microsoft.com/office/powerpoint/2010/main" val="2254642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51590"/>
            <a:ext cx="12192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pois não haveis de me deixar entregue à morte, nem vosso amigo conhecer a corrupção.</a:t>
            </a:r>
          </a:p>
        </p:txBody>
      </p:sp>
    </p:spTree>
    <p:extLst>
      <p:ext uri="{BB962C8B-B14F-4D97-AF65-F5344CB8AC3E}">
        <p14:creationId xmlns:p14="http://schemas.microsoft.com/office/powerpoint/2010/main" val="150294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41230B-CBFA-C261-A482-97E95349B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96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2062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Vós me ensinais vosso caminho para a vida;</a:t>
            </a:r>
          </a:p>
          <a:p>
            <a:pPr algn="ctr"/>
            <a:r>
              <a:rPr lang="pt-BR" sz="8000" b="1" dirty="0"/>
              <a:t>junto de vós felicidade</a:t>
            </a:r>
          </a:p>
          <a:p>
            <a:pPr algn="ctr"/>
            <a:r>
              <a:rPr lang="pt-BR" sz="8000" b="1" dirty="0"/>
              <a:t>sem limites!</a:t>
            </a:r>
          </a:p>
        </p:txBody>
      </p:sp>
    </p:spTree>
    <p:extLst>
      <p:ext uri="{BB962C8B-B14F-4D97-AF65-F5344CB8AC3E}">
        <p14:creationId xmlns:p14="http://schemas.microsoft.com/office/powerpoint/2010/main" val="2029123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79653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 </a:t>
            </a:r>
            <a:r>
              <a:rPr lang="pt-BR" sz="7500" dirty="0"/>
              <a:t>Vós me ensinais vosso caminho para a vida;</a:t>
            </a:r>
          </a:p>
          <a:p>
            <a:pPr algn="ctr"/>
            <a:r>
              <a:rPr lang="pt-BR" sz="7500" dirty="0"/>
              <a:t>junto a vós, felicidade sem limites,</a:t>
            </a:r>
          </a:p>
          <a:p>
            <a:pPr algn="ctr"/>
            <a:r>
              <a:rPr lang="pt-BR" sz="7500" dirty="0"/>
              <a:t>delícia eterna e alegria ao vosso lado!</a:t>
            </a:r>
          </a:p>
        </p:txBody>
      </p:sp>
    </p:spTree>
    <p:extLst>
      <p:ext uri="{BB962C8B-B14F-4D97-AF65-F5344CB8AC3E}">
        <p14:creationId xmlns:p14="http://schemas.microsoft.com/office/powerpoint/2010/main" val="953317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2062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Vós me ensinais vosso caminho para a vida;</a:t>
            </a:r>
          </a:p>
          <a:p>
            <a:pPr algn="ctr"/>
            <a:r>
              <a:rPr lang="pt-BR" sz="8000" b="1" dirty="0"/>
              <a:t>junto de vós felicidade</a:t>
            </a:r>
          </a:p>
          <a:p>
            <a:pPr algn="ctr"/>
            <a:r>
              <a:rPr lang="pt-BR" sz="8000" b="1" dirty="0"/>
              <a:t>sem limites!</a:t>
            </a:r>
          </a:p>
        </p:txBody>
      </p:sp>
    </p:spTree>
    <p:extLst>
      <p:ext uri="{BB962C8B-B14F-4D97-AF65-F5344CB8AC3E}">
        <p14:creationId xmlns:p14="http://schemas.microsoft.com/office/powerpoint/2010/main" val="1261289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97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2E5BFD-5E67-8BC4-0C3C-A20805C83D7D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Segunda Leitura</a:t>
            </a:r>
          </a:p>
          <a:p>
            <a:pPr algn="ctr"/>
            <a:r>
              <a:rPr lang="pt-BR" sz="8000" dirty="0"/>
              <a:t>(1Pd 1,17-21)</a:t>
            </a:r>
          </a:p>
        </p:txBody>
      </p:sp>
    </p:spTree>
    <p:extLst>
      <p:ext uri="{BB962C8B-B14F-4D97-AF65-F5344CB8AC3E}">
        <p14:creationId xmlns:p14="http://schemas.microsoft.com/office/powerpoint/2010/main" val="248598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7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8846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Aleluia, Aleluia, Aleluia.</a:t>
            </a:r>
          </a:p>
          <a:p>
            <a:pPr algn="ctr"/>
            <a:endParaRPr lang="pt-BR" sz="7200" b="1" dirty="0"/>
          </a:p>
          <a:p>
            <a:pPr algn="ctr"/>
            <a:r>
              <a:rPr lang="pt-BR" sz="7200" dirty="0"/>
              <a:t>Senhor Jesus, revelai-nos o sentido da Escritura; fazei o nosso coração arder, quando nos falardes.</a:t>
            </a:r>
          </a:p>
        </p:txBody>
      </p:sp>
    </p:spTree>
    <p:extLst>
      <p:ext uri="{BB962C8B-B14F-4D97-AF65-F5344CB8AC3E}">
        <p14:creationId xmlns:p14="http://schemas.microsoft.com/office/powerpoint/2010/main" val="99318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52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4843F52-2A84-9169-10F3-2E63977B168B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Evangelho</a:t>
            </a:r>
          </a:p>
          <a:p>
            <a:pPr algn="ctr"/>
            <a:r>
              <a:rPr lang="pt-BR" sz="8000" dirty="0"/>
              <a:t>(</a:t>
            </a:r>
            <a:r>
              <a:rPr lang="pt-BR" sz="8000" dirty="0" err="1"/>
              <a:t>Lc</a:t>
            </a:r>
            <a:r>
              <a:rPr lang="pt-BR" sz="8000" dirty="0"/>
              <a:t> 24,13-35)</a:t>
            </a:r>
          </a:p>
        </p:txBody>
      </p:sp>
    </p:spTree>
    <p:extLst>
      <p:ext uri="{BB962C8B-B14F-4D97-AF65-F5344CB8AC3E}">
        <p14:creationId xmlns:p14="http://schemas.microsoft.com/office/powerpoint/2010/main" val="273556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B77E73-AAE6-171C-9BB6-1427F866F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9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702565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Cristo, ouvi-nos.</a:t>
            </a:r>
          </a:p>
          <a:p>
            <a:pPr algn="ctr"/>
            <a:r>
              <a:rPr lang="pt-BR" sz="8000" b="1" dirty="0"/>
              <a:t>Cristo, atendei-nos.</a:t>
            </a:r>
            <a:endParaRPr lang="pt-BR" sz="8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6684B8-E8B0-826F-083D-67DD837C23FD}"/>
              </a:ext>
            </a:extLst>
          </p:cNvPr>
          <p:cNvSpPr txBox="1"/>
          <p:nvPr/>
        </p:nvSpPr>
        <p:spPr>
          <a:xfrm>
            <a:off x="1524000" y="97306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dirty="0"/>
              <a:t>Preces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3138434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2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CEEFB0-5422-1D77-BE7B-2D264DE38DD3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1. Bendito sejas,</a:t>
            </a:r>
          </a:p>
          <a:p>
            <a:pPr algn="ctr"/>
            <a:r>
              <a:rPr lang="pt-BR" sz="7500" dirty="0"/>
              <a:t>ó Rei da Glória,</a:t>
            </a:r>
          </a:p>
          <a:p>
            <a:pPr algn="ctr"/>
            <a:r>
              <a:rPr lang="pt-BR" sz="7500" dirty="0"/>
              <a:t>ressuscitado Senhor da Igreja!</a:t>
            </a:r>
          </a:p>
          <a:p>
            <a:pPr algn="ctr"/>
            <a:r>
              <a:rPr lang="pt-BR" sz="7500" dirty="0"/>
              <a:t>Aqui trazemos as nossas ofertas!</a:t>
            </a:r>
          </a:p>
        </p:txBody>
      </p:sp>
    </p:spTree>
    <p:extLst>
      <p:ext uri="{BB962C8B-B14F-4D97-AF65-F5344CB8AC3E}">
        <p14:creationId xmlns:p14="http://schemas.microsoft.com/office/powerpoint/2010/main" val="24798264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69FCAD-A0A9-4E1B-15A9-D28C1D6DB13D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Vê com bons olhos nossas humildes ofertas,</a:t>
            </a:r>
          </a:p>
          <a:p>
            <a:pPr algn="ctr"/>
            <a:r>
              <a:rPr lang="pt-BR" sz="8000" b="1" dirty="0"/>
              <a:t>tudo que temos, seja pra ti, ó Senhor!</a:t>
            </a:r>
          </a:p>
        </p:txBody>
      </p:sp>
    </p:spTree>
    <p:extLst>
      <p:ext uri="{BB962C8B-B14F-4D97-AF65-F5344CB8AC3E}">
        <p14:creationId xmlns:p14="http://schemas.microsoft.com/office/powerpoint/2010/main" val="840111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CEEFB0-5422-1D77-BE7B-2D264DE38DD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2. Vidas se encontram</a:t>
            </a:r>
          </a:p>
          <a:p>
            <a:pPr algn="ctr"/>
            <a:r>
              <a:rPr lang="pt-BR" sz="7500" dirty="0"/>
              <a:t>no altar de Deus, </a:t>
            </a:r>
          </a:p>
          <a:p>
            <a:pPr algn="ctr"/>
            <a:r>
              <a:rPr lang="pt-BR" sz="7500" dirty="0"/>
              <a:t>gente se doa, dom que</a:t>
            </a:r>
          </a:p>
          <a:p>
            <a:pPr algn="ctr"/>
            <a:r>
              <a:rPr lang="pt-BR" sz="7500" dirty="0"/>
              <a:t>se imola.</a:t>
            </a:r>
          </a:p>
          <a:p>
            <a:pPr algn="ctr"/>
            <a:r>
              <a:rPr lang="pt-BR" sz="7500" dirty="0"/>
              <a:t>Aqui trazemos as nossas ofertas!</a:t>
            </a:r>
          </a:p>
        </p:txBody>
      </p:sp>
    </p:spTree>
    <p:extLst>
      <p:ext uri="{BB962C8B-B14F-4D97-AF65-F5344CB8AC3E}">
        <p14:creationId xmlns:p14="http://schemas.microsoft.com/office/powerpoint/2010/main" val="2267468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69FCAD-A0A9-4E1B-15A9-D28C1D6DB13D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Vê com bons olhos nossas humildes ofertas,</a:t>
            </a:r>
          </a:p>
          <a:p>
            <a:pPr algn="ctr"/>
            <a:r>
              <a:rPr lang="pt-BR" sz="8000" b="1" dirty="0"/>
              <a:t>tudo que temos, seja pra ti, ó Senhor!</a:t>
            </a:r>
          </a:p>
        </p:txBody>
      </p:sp>
    </p:spTree>
    <p:extLst>
      <p:ext uri="{BB962C8B-B14F-4D97-AF65-F5344CB8AC3E}">
        <p14:creationId xmlns:p14="http://schemas.microsoft.com/office/powerpoint/2010/main" val="3368445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CEEFB0-5422-1D77-BE7B-2D264DE38DD3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3. Maior motivo de oferenda,</a:t>
            </a:r>
          </a:p>
          <a:p>
            <a:pPr algn="ctr"/>
            <a:r>
              <a:rPr lang="pt-BR" sz="7500" dirty="0"/>
              <a:t>pois, o Senhor ressuscitou,</a:t>
            </a:r>
          </a:p>
          <a:p>
            <a:pPr algn="ctr"/>
            <a:r>
              <a:rPr lang="pt-BR" sz="7500" dirty="0"/>
              <a:t>para que todos tivessem vida.</a:t>
            </a:r>
          </a:p>
        </p:txBody>
      </p:sp>
    </p:spTree>
    <p:extLst>
      <p:ext uri="{BB962C8B-B14F-4D97-AF65-F5344CB8AC3E}">
        <p14:creationId xmlns:p14="http://schemas.microsoft.com/office/powerpoint/2010/main" val="3954469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69FCAD-A0A9-4E1B-15A9-D28C1D6DB13D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Vê com bons olhos nossas humildes ofertas,</a:t>
            </a:r>
          </a:p>
          <a:p>
            <a:pPr algn="ctr"/>
            <a:r>
              <a:rPr lang="pt-BR" sz="8000" b="1" dirty="0"/>
              <a:t>tudo que temos, seja pra ti, ó Senhor!</a:t>
            </a:r>
          </a:p>
        </p:txBody>
      </p:sp>
    </p:spTree>
    <p:extLst>
      <p:ext uri="{BB962C8B-B14F-4D97-AF65-F5344CB8AC3E}">
        <p14:creationId xmlns:p14="http://schemas.microsoft.com/office/powerpoint/2010/main" val="1608077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CEEFB0-5422-1D77-BE7B-2D264DE38DD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4. Irmãos da terra,</a:t>
            </a:r>
          </a:p>
          <a:p>
            <a:pPr algn="ctr"/>
            <a:r>
              <a:rPr lang="pt-BR" sz="7500" dirty="0"/>
              <a:t>irmãos do céu,</a:t>
            </a:r>
          </a:p>
          <a:p>
            <a:pPr algn="ctr"/>
            <a:r>
              <a:rPr lang="pt-BR" sz="7500" dirty="0"/>
              <a:t>juntos cantemos glória ao Senhor.</a:t>
            </a:r>
          </a:p>
          <a:p>
            <a:pPr algn="ctr"/>
            <a:r>
              <a:rPr lang="pt-BR" sz="7500" dirty="0"/>
              <a:t>Aqui trazemos as nossas ofertas!</a:t>
            </a:r>
          </a:p>
        </p:txBody>
      </p:sp>
    </p:spTree>
    <p:extLst>
      <p:ext uri="{BB962C8B-B14F-4D97-AF65-F5344CB8AC3E}">
        <p14:creationId xmlns:p14="http://schemas.microsoft.com/office/powerpoint/2010/main" val="27875483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69FCAD-A0A9-4E1B-15A9-D28C1D6DB13D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Vê com bons olhos nossas humildes ofertas,</a:t>
            </a:r>
          </a:p>
          <a:p>
            <a:pPr algn="ctr"/>
            <a:r>
              <a:rPr lang="pt-BR" sz="8000" b="1" dirty="0"/>
              <a:t>tudo que temos, seja pra ti, ó Senhor!</a:t>
            </a:r>
          </a:p>
        </p:txBody>
      </p:sp>
    </p:spTree>
    <p:extLst>
      <p:ext uri="{BB962C8B-B14F-4D97-AF65-F5344CB8AC3E}">
        <p14:creationId xmlns:p14="http://schemas.microsoft.com/office/powerpoint/2010/main" val="379832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E74D06-DD8D-44A6-BF5F-F3132E8A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162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075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CC2757-552E-FCEA-5855-DC26BAF537CE}"/>
              </a:ext>
            </a:extLst>
          </p:cNvPr>
          <p:cNvSpPr txBox="1"/>
          <p:nvPr/>
        </p:nvSpPr>
        <p:spPr>
          <a:xfrm>
            <a:off x="0" y="301350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Oração Eucarística III</a:t>
            </a:r>
          </a:p>
        </p:txBody>
      </p:sp>
    </p:spTree>
    <p:extLst>
      <p:ext uri="{BB962C8B-B14F-4D97-AF65-F5344CB8AC3E}">
        <p14:creationId xmlns:p14="http://schemas.microsoft.com/office/powerpoint/2010/main" val="3953250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079EE2-201E-4912-B94E-DF800FC7252C}"/>
              </a:ext>
            </a:extLst>
          </p:cNvPr>
          <p:cNvSpPr/>
          <p:nvPr/>
        </p:nvSpPr>
        <p:spPr>
          <a:xfrm>
            <a:off x="0" y="2151727"/>
            <a:ext cx="12191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Enviai o vosso Espírito Santo!</a:t>
            </a:r>
          </a:p>
        </p:txBody>
      </p:sp>
    </p:spTree>
    <p:extLst>
      <p:ext uri="{BB962C8B-B14F-4D97-AF65-F5344CB8AC3E}">
        <p14:creationId xmlns:p14="http://schemas.microsoft.com/office/powerpoint/2010/main" val="9966872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44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94FF15-79C2-2231-A169-2C91753A8EDF}"/>
              </a:ext>
            </a:extLst>
          </p:cNvPr>
          <p:cNvSpPr txBox="1"/>
          <p:nvPr/>
        </p:nvSpPr>
        <p:spPr>
          <a:xfrm>
            <a:off x="0" y="994856"/>
            <a:ext cx="12191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0" b="1" dirty="0"/>
              <a:t>Todas as vezes que comemos deste pão e bebemos deste cálice, anunciamos, Senhor, a vossa morte, enquanto esperamos a vossa vinda!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BF8CAA-041C-F188-6C7E-B09FD2618F26}"/>
              </a:ext>
            </a:extLst>
          </p:cNvPr>
          <p:cNvSpPr txBox="1"/>
          <p:nvPr/>
        </p:nvSpPr>
        <p:spPr>
          <a:xfrm>
            <a:off x="1" y="0"/>
            <a:ext cx="12191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/>
              <a:t>Mistério da fé e do amor!</a:t>
            </a:r>
            <a:endParaRPr lang="pt-BR" sz="4200" dirty="0"/>
          </a:p>
        </p:txBody>
      </p:sp>
    </p:spTree>
    <p:extLst>
      <p:ext uri="{BB962C8B-B14F-4D97-AF65-F5344CB8AC3E}">
        <p14:creationId xmlns:p14="http://schemas.microsoft.com/office/powerpoint/2010/main" val="9396099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70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A4828B9-49D2-415A-ADE0-E11764930CA8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Aceitai, ó Senhor, a</a:t>
            </a:r>
          </a:p>
          <a:p>
            <a:pPr algn="ctr"/>
            <a:r>
              <a:rPr lang="pt-BR" sz="8000" b="1" dirty="0"/>
              <a:t>nossa oferta!</a:t>
            </a:r>
          </a:p>
        </p:txBody>
      </p:sp>
    </p:spTree>
    <p:extLst>
      <p:ext uri="{BB962C8B-B14F-4D97-AF65-F5344CB8AC3E}">
        <p14:creationId xmlns:p14="http://schemas.microsoft.com/office/powerpoint/2010/main" val="37904818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89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C03F575-C4B0-4279-B90E-0CF0844351A8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O Espírito nos uma</a:t>
            </a:r>
          </a:p>
          <a:p>
            <a:pPr algn="ctr"/>
            <a:r>
              <a:rPr lang="pt-BR" sz="8000" b="1" dirty="0"/>
              <a:t>num só corpo!</a:t>
            </a:r>
          </a:p>
        </p:txBody>
      </p:sp>
    </p:spTree>
    <p:extLst>
      <p:ext uri="{BB962C8B-B14F-4D97-AF65-F5344CB8AC3E}">
        <p14:creationId xmlns:p14="http://schemas.microsoft.com/office/powerpoint/2010/main" val="333485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210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262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6B4FE7-65A8-478C-B2DB-DD50E2B23377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Fazei de nós um perfeita oferenda!</a:t>
            </a:r>
          </a:p>
        </p:txBody>
      </p:sp>
    </p:spTree>
    <p:extLst>
      <p:ext uri="{BB962C8B-B14F-4D97-AF65-F5344CB8AC3E}">
        <p14:creationId xmlns:p14="http://schemas.microsoft.com/office/powerpoint/2010/main" val="28832965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27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6B4FE7-65A8-478C-B2DB-DD50E2B23377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Lembrai-vos, ó Pai, da</a:t>
            </a:r>
          </a:p>
          <a:p>
            <a:pPr algn="ctr"/>
            <a:r>
              <a:rPr lang="pt-BR" sz="8000" b="1" dirty="0"/>
              <a:t>vossa Igreja!</a:t>
            </a:r>
          </a:p>
        </p:txBody>
      </p:sp>
    </p:spTree>
    <p:extLst>
      <p:ext uri="{BB962C8B-B14F-4D97-AF65-F5344CB8AC3E}">
        <p14:creationId xmlns:p14="http://schemas.microsoft.com/office/powerpoint/2010/main" val="35056658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38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68238" y="3136613"/>
            <a:ext cx="465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 CORDEIRO</a:t>
            </a:r>
          </a:p>
        </p:txBody>
      </p:sp>
    </p:spTree>
    <p:extLst>
      <p:ext uri="{BB962C8B-B14F-4D97-AF65-F5344CB8AC3E}">
        <p14:creationId xmlns:p14="http://schemas.microsoft.com/office/powerpoint/2010/main" val="14067216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14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0467D9-D2C3-5758-D062-00137D37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21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189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1. Andavam pensando, tão tristes, de Jerusalém a Emaús,</a:t>
            </a:r>
          </a:p>
          <a:p>
            <a:pPr algn="ctr"/>
            <a:r>
              <a:rPr lang="pt-BR" sz="7200" dirty="0"/>
              <a:t>os dois seguidores de Cristo,</a:t>
            </a:r>
          </a:p>
          <a:p>
            <a:pPr algn="ctr"/>
            <a:r>
              <a:rPr lang="pt-BR" sz="7200" dirty="0"/>
              <a:t>logo após o episódio da cruz.</a:t>
            </a:r>
          </a:p>
        </p:txBody>
      </p:sp>
    </p:spTree>
    <p:extLst>
      <p:ext uri="{BB962C8B-B14F-4D97-AF65-F5344CB8AC3E}">
        <p14:creationId xmlns:p14="http://schemas.microsoft.com/office/powerpoint/2010/main" val="413230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A262F9-6F37-0F17-9C45-EBB05F3F1FB2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Por sua morte, a morte viu o fim, do sangue derramado a vida renasceu.</a:t>
            </a:r>
          </a:p>
          <a:p>
            <a:pPr algn="ctr"/>
            <a:r>
              <a:rPr lang="pt-BR" sz="7200" dirty="0"/>
              <a:t>Seu pé ferido nova estrada abriu, e neste homem o homem enfim se descobriu.</a:t>
            </a:r>
          </a:p>
        </p:txBody>
      </p:sp>
    </p:spTree>
    <p:extLst>
      <p:ext uri="{BB962C8B-B14F-4D97-AF65-F5344CB8AC3E}">
        <p14:creationId xmlns:p14="http://schemas.microsoft.com/office/powerpoint/2010/main" val="10575731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Enquanto assim vão conversando, Jesus se achegou devagar: "De que vocês estão palestrando?"</a:t>
            </a:r>
          </a:p>
          <a:p>
            <a:pPr algn="ctr"/>
            <a:r>
              <a:rPr lang="pt-BR" sz="7200" dirty="0"/>
              <a:t>E ao Senhor não puderam enxergar.</a:t>
            </a:r>
          </a:p>
        </p:txBody>
      </p:sp>
    </p:spTree>
    <p:extLst>
      <p:ext uri="{BB962C8B-B14F-4D97-AF65-F5344CB8AC3E}">
        <p14:creationId xmlns:p14="http://schemas.microsoft.com/office/powerpoint/2010/main" val="25788365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85F77D3-7979-5D7F-E950-DD9FB8B7CE88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Fica conosco, Senhor,</a:t>
            </a:r>
          </a:p>
          <a:p>
            <a:pPr algn="ctr"/>
            <a:r>
              <a:rPr lang="pt-BR" sz="7200" b="1" dirty="0"/>
              <a:t>é tarde e a noite já vem!</a:t>
            </a:r>
          </a:p>
          <a:p>
            <a:pPr algn="ctr"/>
            <a:r>
              <a:rPr lang="pt-BR" sz="7200" b="1" dirty="0"/>
              <a:t>Fica conosco Senhor</a:t>
            </a:r>
          </a:p>
          <a:p>
            <a:pPr algn="ctr"/>
            <a:r>
              <a:rPr lang="pt-BR" sz="7200" b="1" dirty="0"/>
              <a:t>somos teus seguidores também!</a:t>
            </a:r>
          </a:p>
        </p:txBody>
      </p:sp>
    </p:spTree>
    <p:extLst>
      <p:ext uri="{BB962C8B-B14F-4D97-AF65-F5344CB8AC3E}">
        <p14:creationId xmlns:p14="http://schemas.microsoft.com/office/powerpoint/2010/main" val="25340763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2. Não sabes então, forasteiro,</a:t>
            </a:r>
          </a:p>
          <a:p>
            <a:pPr algn="ctr"/>
            <a:r>
              <a:rPr lang="pt-BR" sz="7200" dirty="0"/>
              <a:t>aquilo que aconteceu?</a:t>
            </a:r>
          </a:p>
          <a:p>
            <a:pPr algn="ctr"/>
            <a:r>
              <a:rPr lang="pt-BR" sz="7200" dirty="0"/>
              <a:t>Foi preso Jesus Nazareno,</a:t>
            </a:r>
          </a:p>
          <a:p>
            <a:pPr algn="ctr"/>
            <a:r>
              <a:rPr lang="pt-BR" sz="7200" dirty="0"/>
              <a:t>redentor que esperou Israel.</a:t>
            </a:r>
          </a:p>
        </p:txBody>
      </p:sp>
    </p:spTree>
    <p:extLst>
      <p:ext uri="{BB962C8B-B14F-4D97-AF65-F5344CB8AC3E}">
        <p14:creationId xmlns:p14="http://schemas.microsoft.com/office/powerpoint/2010/main" val="40639053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Os chefes a morte tramaram</a:t>
            </a:r>
          </a:p>
          <a:p>
            <a:pPr algn="ctr"/>
            <a:r>
              <a:rPr lang="pt-BR" sz="7200" dirty="0"/>
              <a:t>do santo profeta de Deus;</a:t>
            </a:r>
          </a:p>
          <a:p>
            <a:pPr algn="ctr"/>
            <a:r>
              <a:rPr lang="pt-BR" sz="7200" dirty="0"/>
              <a:t>o justo foi crucificado,</a:t>
            </a:r>
          </a:p>
          <a:p>
            <a:pPr algn="ctr"/>
            <a:r>
              <a:rPr lang="pt-BR" sz="7200" dirty="0"/>
              <a:t>a esperança do povo morreu.</a:t>
            </a:r>
          </a:p>
        </p:txBody>
      </p:sp>
    </p:spTree>
    <p:extLst>
      <p:ext uri="{BB962C8B-B14F-4D97-AF65-F5344CB8AC3E}">
        <p14:creationId xmlns:p14="http://schemas.microsoft.com/office/powerpoint/2010/main" val="19575559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85F77D3-7979-5D7F-E950-DD9FB8B7CE88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Fica conosco, Senhor,</a:t>
            </a:r>
          </a:p>
          <a:p>
            <a:pPr algn="ctr"/>
            <a:r>
              <a:rPr lang="pt-BR" sz="7200" b="1" dirty="0"/>
              <a:t>é tarde e a noite já vem!</a:t>
            </a:r>
          </a:p>
          <a:p>
            <a:pPr algn="ctr"/>
            <a:r>
              <a:rPr lang="pt-BR" sz="7200" b="1" dirty="0"/>
              <a:t>Fica conosco Senhor</a:t>
            </a:r>
          </a:p>
          <a:p>
            <a:pPr algn="ctr"/>
            <a:r>
              <a:rPr lang="pt-BR" sz="7200" b="1" dirty="0"/>
              <a:t>somos teus seguidores também!</a:t>
            </a:r>
          </a:p>
        </p:txBody>
      </p:sp>
    </p:spTree>
    <p:extLst>
      <p:ext uri="{BB962C8B-B14F-4D97-AF65-F5344CB8AC3E}">
        <p14:creationId xmlns:p14="http://schemas.microsoft.com/office/powerpoint/2010/main" val="32307916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3. Três dias enfim se passaram,</a:t>
            </a:r>
          </a:p>
          <a:p>
            <a:pPr algn="ctr"/>
            <a:r>
              <a:rPr lang="pt-BR" sz="7200" dirty="0"/>
              <a:t>foi tudo uma doce ilusão;</a:t>
            </a:r>
          </a:p>
          <a:p>
            <a:pPr algn="ctr"/>
            <a:r>
              <a:rPr lang="pt-BR" sz="7200" dirty="0"/>
              <a:t>um susto as mulheres pregaram:</a:t>
            </a:r>
          </a:p>
          <a:p>
            <a:pPr algn="ctr"/>
            <a:r>
              <a:rPr lang="pt-BR" sz="7200" dirty="0"/>
              <a:t>não encontraram seu corpo mais, não.</a:t>
            </a:r>
          </a:p>
        </p:txBody>
      </p:sp>
    </p:spTree>
    <p:extLst>
      <p:ext uri="{BB962C8B-B14F-4D97-AF65-F5344CB8AC3E}">
        <p14:creationId xmlns:p14="http://schemas.microsoft.com/office/powerpoint/2010/main" val="28354925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Disseram que ele está vivo,</a:t>
            </a:r>
          </a:p>
          <a:p>
            <a:pPr algn="ctr"/>
            <a:r>
              <a:rPr lang="pt-BR" sz="7200" dirty="0"/>
              <a:t>que disso souberam em visão.</a:t>
            </a:r>
          </a:p>
          <a:p>
            <a:pPr algn="ctr"/>
            <a:r>
              <a:rPr lang="pt-BR" sz="7200" dirty="0"/>
              <a:t>Estava o sepulcro vazio,</a:t>
            </a:r>
          </a:p>
          <a:p>
            <a:pPr algn="ctr"/>
            <a:r>
              <a:rPr lang="pt-BR" sz="7200" dirty="0"/>
              <a:t>mas do mestre ninguém</a:t>
            </a:r>
          </a:p>
          <a:p>
            <a:pPr algn="ctr"/>
            <a:r>
              <a:rPr lang="pt-BR" sz="7200" dirty="0"/>
              <a:t>sabe não.</a:t>
            </a:r>
          </a:p>
        </p:txBody>
      </p:sp>
    </p:spTree>
    <p:extLst>
      <p:ext uri="{BB962C8B-B14F-4D97-AF65-F5344CB8AC3E}">
        <p14:creationId xmlns:p14="http://schemas.microsoft.com/office/powerpoint/2010/main" val="23809193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85F77D3-7979-5D7F-E950-DD9FB8B7CE88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Fica conosco, Senhor,</a:t>
            </a:r>
          </a:p>
          <a:p>
            <a:pPr algn="ctr"/>
            <a:r>
              <a:rPr lang="pt-BR" sz="7200" b="1" dirty="0"/>
              <a:t>é tarde e a noite já vem!</a:t>
            </a:r>
          </a:p>
          <a:p>
            <a:pPr algn="ctr"/>
            <a:r>
              <a:rPr lang="pt-BR" sz="7200" b="1" dirty="0"/>
              <a:t>Fica conosco Senhor</a:t>
            </a:r>
          </a:p>
          <a:p>
            <a:pPr algn="ctr"/>
            <a:r>
              <a:rPr lang="pt-BR" sz="7200" b="1" dirty="0"/>
              <a:t>somos teus seguidores também!</a:t>
            </a:r>
          </a:p>
        </p:txBody>
      </p:sp>
    </p:spTree>
    <p:extLst>
      <p:ext uri="{BB962C8B-B14F-4D97-AF65-F5344CB8AC3E}">
        <p14:creationId xmlns:p14="http://schemas.microsoft.com/office/powerpoint/2010/main" val="36841589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4. Jesus foi então relembrando:</a:t>
            </a:r>
          </a:p>
          <a:p>
            <a:pPr algn="ctr"/>
            <a:r>
              <a:rPr lang="pt-BR" sz="7200" dirty="0"/>
              <a:t>pro Cristo na glória entrar,</a:t>
            </a:r>
          </a:p>
          <a:p>
            <a:pPr algn="ctr"/>
            <a:r>
              <a:rPr lang="pt-BR" sz="7200" dirty="0"/>
              <a:t>profetas já tinham falado,</a:t>
            </a:r>
          </a:p>
          <a:p>
            <a:pPr algn="ctr"/>
            <a:r>
              <a:rPr lang="pt-BR" sz="7200" dirty="0"/>
              <a:t>sofrimentos devia enfrentar.</a:t>
            </a:r>
          </a:p>
        </p:txBody>
      </p:sp>
    </p:spTree>
    <p:extLst>
      <p:ext uri="{BB962C8B-B14F-4D97-AF65-F5344CB8AC3E}">
        <p14:creationId xmlns:p14="http://schemas.microsoft.com/office/powerpoint/2010/main" val="1382438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E pelo caminho afora</a:t>
            </a:r>
          </a:p>
          <a:p>
            <a:pPr algn="ctr"/>
            <a:r>
              <a:rPr lang="pt-BR" sz="7200" dirty="0"/>
              <a:t>ardia-lhes o coração:</a:t>
            </a:r>
          </a:p>
          <a:p>
            <a:pPr algn="ctr"/>
            <a:r>
              <a:rPr lang="pt-BR" sz="7200" dirty="0"/>
              <a:t>falava-lhes das escrituras,</a:t>
            </a:r>
          </a:p>
          <a:p>
            <a:pPr algn="ctr"/>
            <a:r>
              <a:rPr lang="pt-BR" sz="7200" dirty="0"/>
              <a:t>explicando a sua missão.</a:t>
            </a:r>
          </a:p>
        </p:txBody>
      </p:sp>
    </p:spTree>
    <p:extLst>
      <p:ext uri="{BB962C8B-B14F-4D97-AF65-F5344CB8AC3E}">
        <p14:creationId xmlns:p14="http://schemas.microsoft.com/office/powerpoint/2010/main" val="27229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A262F9-6F37-0F17-9C45-EBB05F3F1FB2}"/>
              </a:ext>
            </a:extLst>
          </p:cNvPr>
          <p:cNvSpPr txBox="1"/>
          <p:nvPr/>
        </p:nvSpPr>
        <p:spPr>
          <a:xfrm>
            <a:off x="0" y="243512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800" b="1" dirty="0"/>
              <a:t>Meu coração me diz:</a:t>
            </a:r>
          </a:p>
          <a:p>
            <a:pPr algn="ctr"/>
            <a:r>
              <a:rPr lang="pt-BR" sz="6800" b="1" dirty="0"/>
              <a:t>" O amor me amou, e se</a:t>
            </a:r>
          </a:p>
          <a:p>
            <a:pPr algn="ctr"/>
            <a:r>
              <a:rPr lang="pt-BR" sz="6800" b="1" dirty="0"/>
              <a:t>entregou por mim! "</a:t>
            </a:r>
          </a:p>
          <a:p>
            <a:pPr algn="ctr"/>
            <a:r>
              <a:rPr lang="pt-BR" sz="6800" b="1" dirty="0"/>
              <a:t>Passou a escuridão, o sol nasceu!</a:t>
            </a:r>
          </a:p>
          <a:p>
            <a:pPr algn="ctr"/>
            <a:r>
              <a:rPr lang="pt-BR" sz="6800" b="1" dirty="0"/>
              <a:t>A vida triunfou, Jesus Ressuscitou!</a:t>
            </a:r>
          </a:p>
        </p:txBody>
      </p:sp>
    </p:spTree>
    <p:extLst>
      <p:ext uri="{BB962C8B-B14F-4D97-AF65-F5344CB8AC3E}">
        <p14:creationId xmlns:p14="http://schemas.microsoft.com/office/powerpoint/2010/main" val="36201034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85F77D3-7979-5D7F-E950-DD9FB8B7CE88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Fica conosco, Senhor,</a:t>
            </a:r>
          </a:p>
          <a:p>
            <a:pPr algn="ctr"/>
            <a:r>
              <a:rPr lang="pt-BR" sz="7200" b="1" dirty="0"/>
              <a:t>é tarde e a noite já vem!</a:t>
            </a:r>
          </a:p>
          <a:p>
            <a:pPr algn="ctr"/>
            <a:r>
              <a:rPr lang="pt-BR" sz="7200" b="1" dirty="0"/>
              <a:t>Fica conosco Senhor</a:t>
            </a:r>
          </a:p>
          <a:p>
            <a:pPr algn="ctr"/>
            <a:r>
              <a:rPr lang="pt-BR" sz="7200" b="1" dirty="0"/>
              <a:t>somos teus seguidores também!</a:t>
            </a:r>
          </a:p>
        </p:txBody>
      </p:sp>
    </p:spTree>
    <p:extLst>
      <p:ext uri="{BB962C8B-B14F-4D97-AF65-F5344CB8AC3E}">
        <p14:creationId xmlns:p14="http://schemas.microsoft.com/office/powerpoint/2010/main" val="9042334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5. Chegando, afinal, ao destino,</a:t>
            </a:r>
          </a:p>
          <a:p>
            <a:pPr algn="ctr"/>
            <a:r>
              <a:rPr lang="pt-BR" sz="7200" dirty="0"/>
              <a:t>Jesus fez que ia passar,</a:t>
            </a:r>
          </a:p>
          <a:p>
            <a:pPr algn="ctr"/>
            <a:r>
              <a:rPr lang="pt-BR" sz="7200" dirty="0"/>
              <a:t>mas eles demais insistiram:</a:t>
            </a:r>
          </a:p>
          <a:p>
            <a:pPr algn="ctr"/>
            <a:r>
              <a:rPr lang="pt-BR" sz="7200" dirty="0"/>
              <a:t>"Vem Senhor, vem</a:t>
            </a:r>
          </a:p>
          <a:p>
            <a:pPr algn="ctr"/>
            <a:r>
              <a:rPr lang="pt-BR" sz="7200" dirty="0"/>
              <a:t>conosco ficar!"</a:t>
            </a:r>
          </a:p>
        </p:txBody>
      </p:sp>
    </p:spTree>
    <p:extLst>
      <p:ext uri="{BB962C8B-B14F-4D97-AF65-F5344CB8AC3E}">
        <p14:creationId xmlns:p14="http://schemas.microsoft.com/office/powerpoint/2010/main" val="29923239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39BA0D-8CF2-6368-6224-03EA7F927E46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Sentado com eles à mesa,</a:t>
            </a:r>
          </a:p>
          <a:p>
            <a:pPr algn="ctr"/>
            <a:r>
              <a:rPr lang="pt-BR" sz="7200" dirty="0"/>
              <a:t>deu graças e o pão repartiu;</a:t>
            </a:r>
          </a:p>
          <a:p>
            <a:pPr algn="ctr"/>
            <a:r>
              <a:rPr lang="pt-BR" sz="7200" dirty="0"/>
              <a:t>dos dois foi tão grande</a:t>
            </a:r>
          </a:p>
          <a:p>
            <a:pPr algn="ctr"/>
            <a:r>
              <a:rPr lang="pt-BR" sz="7200" dirty="0"/>
              <a:t>a surpresa:</a:t>
            </a:r>
          </a:p>
          <a:p>
            <a:pPr algn="ctr"/>
            <a:r>
              <a:rPr lang="pt-BR" sz="7200" dirty="0"/>
              <a:t>"Jesus Cristo, o Senhor, ressurgiu".</a:t>
            </a:r>
          </a:p>
        </p:txBody>
      </p:sp>
    </p:spTree>
    <p:extLst>
      <p:ext uri="{BB962C8B-B14F-4D97-AF65-F5344CB8AC3E}">
        <p14:creationId xmlns:p14="http://schemas.microsoft.com/office/powerpoint/2010/main" val="40468134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85F77D3-7979-5D7F-E950-DD9FB8B7CE88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Fica conosco, Senhor,</a:t>
            </a:r>
          </a:p>
          <a:p>
            <a:pPr algn="ctr"/>
            <a:r>
              <a:rPr lang="pt-BR" sz="7200" b="1" dirty="0"/>
              <a:t>é tarde e a noite já vem!</a:t>
            </a:r>
          </a:p>
          <a:p>
            <a:pPr algn="ctr"/>
            <a:r>
              <a:rPr lang="pt-BR" sz="7200" b="1" dirty="0"/>
              <a:t>Fica conosco Senhor</a:t>
            </a:r>
          </a:p>
          <a:p>
            <a:pPr algn="ctr"/>
            <a:r>
              <a:rPr lang="pt-BR" sz="7200" b="1" dirty="0"/>
              <a:t>somos teus seguidores também!</a:t>
            </a:r>
          </a:p>
        </p:txBody>
      </p:sp>
    </p:spTree>
    <p:extLst>
      <p:ext uri="{BB962C8B-B14F-4D97-AF65-F5344CB8AC3E}">
        <p14:creationId xmlns:p14="http://schemas.microsoft.com/office/powerpoint/2010/main" val="32937233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96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73FBD8-9FCD-75EF-8700-E58499E1D87B}"/>
              </a:ext>
            </a:extLst>
          </p:cNvPr>
          <p:cNvSpPr txBox="1"/>
          <p:nvPr/>
        </p:nvSpPr>
        <p:spPr>
          <a:xfrm>
            <a:off x="0" y="689788"/>
            <a:ext cx="121920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Celebramos, com nossa Diocese, os 100 anos de Vida e Comunhão.</a:t>
            </a:r>
          </a:p>
          <a:p>
            <a:pPr algn="ctr"/>
            <a:r>
              <a:rPr lang="pt-BR" sz="7000" dirty="0"/>
              <a:t>Que o Senhor abençoe nossa história, de esperança e missão!</a:t>
            </a:r>
          </a:p>
        </p:txBody>
      </p:sp>
    </p:spTree>
    <p:extLst>
      <p:ext uri="{BB962C8B-B14F-4D97-AF65-F5344CB8AC3E}">
        <p14:creationId xmlns:p14="http://schemas.microsoft.com/office/powerpoint/2010/main" val="5017134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Mestre, onde moras? “Vinde e vede, moro em cada coração.”</a:t>
            </a:r>
          </a:p>
        </p:txBody>
      </p:sp>
    </p:spTree>
    <p:extLst>
      <p:ext uri="{BB962C8B-B14F-4D97-AF65-F5344CB8AC3E}">
        <p14:creationId xmlns:p14="http://schemas.microsoft.com/office/powerpoint/2010/main" val="27541255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Nossa igreja é família reunida,</a:t>
            </a:r>
          </a:p>
          <a:p>
            <a:pPr algn="ctr"/>
            <a:r>
              <a:rPr lang="pt-BR" sz="7500" b="1" dirty="0"/>
              <a:t>celebrando o centenário como irmãos.</a:t>
            </a:r>
          </a:p>
          <a:p>
            <a:pPr algn="ctr"/>
            <a:r>
              <a:rPr lang="pt-BR" sz="7500" b="1" dirty="0"/>
              <a:t>Continua derramando em nossas vidas, toda Tua graça</a:t>
            </a:r>
          </a:p>
          <a:p>
            <a:pPr algn="ctr"/>
            <a:r>
              <a:rPr lang="pt-BR" sz="7500" b="1" dirty="0"/>
              <a:t>e proteção!</a:t>
            </a:r>
          </a:p>
        </p:txBody>
      </p:sp>
    </p:spTree>
    <p:extLst>
      <p:ext uri="{BB962C8B-B14F-4D97-AF65-F5344CB8AC3E}">
        <p14:creationId xmlns:p14="http://schemas.microsoft.com/office/powerpoint/2010/main" val="13471402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B80C6DC-A74C-DF63-8E2F-B8E89E96C3DE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Com Maria, a Mãe da Divina Graça,</a:t>
            </a:r>
          </a:p>
          <a:p>
            <a:pPr algn="ctr"/>
            <a:r>
              <a:rPr lang="pt-BR" sz="7000" dirty="0"/>
              <a:t>elevamos a Deus esta oração,</a:t>
            </a:r>
          </a:p>
          <a:p>
            <a:pPr algn="ctr"/>
            <a:r>
              <a:rPr lang="pt-BR" sz="7000" dirty="0"/>
              <a:t>pelos nossos sacerdotes,</a:t>
            </a:r>
          </a:p>
          <a:p>
            <a:pPr algn="ctr"/>
            <a:r>
              <a:rPr lang="pt-BR" sz="7000" dirty="0"/>
              <a:t>que conduzem</a:t>
            </a:r>
          </a:p>
          <a:p>
            <a:pPr algn="ctr"/>
            <a:r>
              <a:rPr lang="pt-BR" sz="7000" dirty="0"/>
              <a:t>Tua Igreja em Comunhão.</a:t>
            </a:r>
          </a:p>
        </p:txBody>
      </p:sp>
    </p:spTree>
    <p:extLst>
      <p:ext uri="{BB962C8B-B14F-4D97-AF65-F5344CB8AC3E}">
        <p14:creationId xmlns:p14="http://schemas.microsoft.com/office/powerpoint/2010/main" val="7239654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Mestre, onde moras? “Vinde e vede, moro em cada coração.”</a:t>
            </a:r>
          </a:p>
        </p:txBody>
      </p:sp>
    </p:spTree>
    <p:extLst>
      <p:ext uri="{BB962C8B-B14F-4D97-AF65-F5344CB8AC3E}">
        <p14:creationId xmlns:p14="http://schemas.microsoft.com/office/powerpoint/2010/main" val="3450795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4270</TotalTime>
  <Words>1627</Words>
  <Application>Microsoft Office PowerPoint</Application>
  <PresentationFormat>Widescreen</PresentationFormat>
  <Paragraphs>251</Paragraphs>
  <Slides>113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113</vt:i4>
      </vt:variant>
    </vt:vector>
  </HeadingPairs>
  <TitlesOfParts>
    <vt:vector size="118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Galvao</dc:creator>
  <cp:lastModifiedBy>Joao Galvao</cp:lastModifiedBy>
  <cp:revision>348</cp:revision>
  <dcterms:created xsi:type="dcterms:W3CDTF">2020-07-30T17:31:19Z</dcterms:created>
  <dcterms:modified xsi:type="dcterms:W3CDTF">2026-04-16T12:43:41Z</dcterms:modified>
</cp:coreProperties>
</file>