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5" r:id="rId2"/>
    <p:sldId id="414" r:id="rId3"/>
    <p:sldId id="415" r:id="rId4"/>
    <p:sldId id="416" r:id="rId5"/>
    <p:sldId id="417" r:id="rId6"/>
    <p:sldId id="4230" r:id="rId7"/>
    <p:sldId id="413" r:id="rId8"/>
    <p:sldId id="436" r:id="rId9"/>
    <p:sldId id="437" r:id="rId10"/>
    <p:sldId id="438" r:id="rId11"/>
    <p:sldId id="441" r:id="rId12"/>
    <p:sldId id="440" r:id="rId13"/>
    <p:sldId id="442" r:id="rId14"/>
    <p:sldId id="439" r:id="rId15"/>
    <p:sldId id="444" r:id="rId16"/>
    <p:sldId id="445" r:id="rId17"/>
    <p:sldId id="443" r:id="rId18"/>
    <p:sldId id="358" r:id="rId19"/>
    <p:sldId id="258" r:id="rId20"/>
    <p:sldId id="260" r:id="rId21"/>
    <p:sldId id="264" r:id="rId22"/>
    <p:sldId id="263" r:id="rId23"/>
    <p:sldId id="448" r:id="rId24"/>
    <p:sldId id="447" r:id="rId25"/>
    <p:sldId id="259" r:id="rId26"/>
    <p:sldId id="277" r:id="rId27"/>
    <p:sldId id="278" r:id="rId28"/>
    <p:sldId id="4029" r:id="rId29"/>
    <p:sldId id="4031" r:id="rId30"/>
    <p:sldId id="4032" r:id="rId31"/>
    <p:sldId id="4231" r:id="rId32"/>
    <p:sldId id="4233" r:id="rId33"/>
    <p:sldId id="4234" r:id="rId34"/>
    <p:sldId id="4232" r:id="rId35"/>
    <p:sldId id="4236" r:id="rId36"/>
    <p:sldId id="4237" r:id="rId37"/>
    <p:sldId id="4235" r:id="rId38"/>
    <p:sldId id="280" r:id="rId39"/>
    <p:sldId id="279" r:id="rId40"/>
    <p:sldId id="282" r:id="rId41"/>
    <p:sldId id="284" r:id="rId42"/>
    <p:sldId id="283" r:id="rId43"/>
    <p:sldId id="286" r:id="rId44"/>
    <p:sldId id="285" r:id="rId45"/>
    <p:sldId id="301" r:id="rId46"/>
    <p:sldId id="300" r:id="rId47"/>
    <p:sldId id="449" r:id="rId48"/>
    <p:sldId id="450" r:id="rId49"/>
    <p:sldId id="452" r:id="rId50"/>
    <p:sldId id="451" r:id="rId51"/>
    <p:sldId id="454" r:id="rId52"/>
    <p:sldId id="453" r:id="rId53"/>
    <p:sldId id="302" r:id="rId54"/>
    <p:sldId id="310" r:id="rId55"/>
    <p:sldId id="309" r:id="rId56"/>
    <p:sldId id="3897" r:id="rId57"/>
    <p:sldId id="3219" r:id="rId58"/>
    <p:sldId id="3210" r:id="rId59"/>
    <p:sldId id="4009" r:id="rId60"/>
    <p:sldId id="4010" r:id="rId61"/>
    <p:sldId id="4011" r:id="rId62"/>
    <p:sldId id="4005" r:id="rId63"/>
    <p:sldId id="4012" r:id="rId64"/>
    <p:sldId id="4006" r:id="rId65"/>
    <p:sldId id="4013" r:id="rId66"/>
    <p:sldId id="4007" r:id="rId67"/>
    <p:sldId id="4014" r:id="rId68"/>
    <p:sldId id="265" r:id="rId69"/>
    <p:sldId id="4015" r:id="rId70"/>
    <p:sldId id="4008" r:id="rId71"/>
    <p:sldId id="325" r:id="rId72"/>
    <p:sldId id="328" r:id="rId73"/>
    <p:sldId id="327" r:id="rId74"/>
    <p:sldId id="412" r:id="rId75"/>
    <p:sldId id="393" r:id="rId76"/>
    <p:sldId id="4238" r:id="rId77"/>
    <p:sldId id="4239" r:id="rId78"/>
    <p:sldId id="4240" r:id="rId79"/>
    <p:sldId id="4241" r:id="rId80"/>
    <p:sldId id="4242" r:id="rId81"/>
    <p:sldId id="4243" r:id="rId82"/>
    <p:sldId id="4244" r:id="rId83"/>
    <p:sldId id="342" r:id="rId84"/>
    <p:sldId id="4219" r:id="rId85"/>
    <p:sldId id="4220" r:id="rId86"/>
    <p:sldId id="4221" r:id="rId87"/>
    <p:sldId id="4222" r:id="rId88"/>
    <p:sldId id="4223" r:id="rId89"/>
    <p:sldId id="4224" r:id="rId90"/>
    <p:sldId id="4225" r:id="rId91"/>
    <p:sldId id="4226" r:id="rId92"/>
    <p:sldId id="4227" r:id="rId93"/>
    <p:sldId id="4218" r:id="rId94"/>
    <p:sldId id="3786" r:id="rId95"/>
    <p:sldId id="3787" r:id="rId96"/>
    <p:sldId id="3789" r:id="rId97"/>
    <p:sldId id="4189" r:id="rId98"/>
    <p:sldId id="3791" r:id="rId99"/>
    <p:sldId id="4190" r:id="rId100"/>
    <p:sldId id="3793" r:id="rId101"/>
    <p:sldId id="4191" r:id="rId102"/>
    <p:sldId id="3795" r:id="rId103"/>
    <p:sldId id="4192" r:id="rId104"/>
    <p:sldId id="3797" r:id="rId105"/>
    <p:sldId id="4193" r:id="rId106"/>
    <p:sldId id="4044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8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33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8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20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1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8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8180-6432-468B-B30F-1F50D80AF889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49BC-9CE9-4E92-80A3-1115816F1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44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034858-062C-3A53-9755-C7E268E9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672C54-1AFB-3D03-821C-FDC0F590E8C0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também, nos colocamos ao lado dos que vão</a:t>
            </a:r>
          </a:p>
          <a:p>
            <a:pPr algn="ctr"/>
            <a:r>
              <a:rPr lang="pt-BR" sz="8000" dirty="0"/>
              <a:t>buscar no teu altar a graça do perdão.</a:t>
            </a:r>
          </a:p>
        </p:txBody>
      </p:sp>
    </p:spTree>
    <p:extLst>
      <p:ext uri="{BB962C8B-B14F-4D97-AF65-F5344CB8AC3E}">
        <p14:creationId xmlns:p14="http://schemas.microsoft.com/office/powerpoint/2010/main" val="14606452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CFB341-1BD2-E91A-C53C-08738D6EBC8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4. Envia, ó Senhor, mais operários,</a:t>
            </a:r>
          </a:p>
          <a:p>
            <a:pPr algn="ctr"/>
            <a:r>
              <a:rPr lang="pt-BR" sz="7200" dirty="0"/>
              <a:t>se a messe é tão grande, pois então!</a:t>
            </a:r>
          </a:p>
          <a:p>
            <a:pPr algn="ctr"/>
            <a:r>
              <a:rPr lang="pt-BR" sz="7200" dirty="0"/>
              <a:t>Que os frutos se espalhem pela terra, para os filhos deste chão!</a:t>
            </a:r>
          </a:p>
        </p:txBody>
      </p:sp>
    </p:spTree>
    <p:extLst>
      <p:ext uri="{BB962C8B-B14F-4D97-AF65-F5344CB8AC3E}">
        <p14:creationId xmlns:p14="http://schemas.microsoft.com/office/powerpoint/2010/main" val="17922790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42630471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98D60C-53AF-A1ED-98FA-74AA5DAC8CE1}"/>
              </a:ext>
            </a:extLst>
          </p:cNvPr>
          <p:cNvSpPr txBox="1"/>
          <p:nvPr/>
        </p:nvSpPr>
        <p:spPr>
          <a:xfrm>
            <a:off x="0" y="174263"/>
            <a:ext cx="12192000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5. Inspirados pelo Espírito Divino,</a:t>
            </a:r>
          </a:p>
          <a:p>
            <a:pPr algn="ctr"/>
            <a:r>
              <a:rPr lang="pt-BR" sz="7000" dirty="0"/>
              <a:t>que teus filhos possam ver a salvação.</a:t>
            </a:r>
          </a:p>
          <a:p>
            <a:pPr algn="ctr"/>
            <a:r>
              <a:rPr lang="pt-BR" sz="7000" dirty="0"/>
              <a:t>Com Maria e Sant’Ana te pedimos, ó Deus Pai, nesta canção.</a:t>
            </a:r>
          </a:p>
        </p:txBody>
      </p:sp>
    </p:spTree>
    <p:extLst>
      <p:ext uri="{BB962C8B-B14F-4D97-AF65-F5344CB8AC3E}">
        <p14:creationId xmlns:p14="http://schemas.microsoft.com/office/powerpoint/2010/main" val="2165927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37235584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AB0209-50A9-248C-B4F4-41442A1B2715}"/>
              </a:ext>
            </a:extLst>
          </p:cNvPr>
          <p:cNvSpPr txBox="1"/>
          <p:nvPr/>
        </p:nvSpPr>
        <p:spPr>
          <a:xfrm>
            <a:off x="-1499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6. Esta prece é por nossas Comunidades,</a:t>
            </a:r>
          </a:p>
          <a:p>
            <a:pPr algn="ctr"/>
            <a:r>
              <a:rPr lang="pt-BR" sz="7200" dirty="0"/>
              <a:t>que dedicam seu trabalho na missão.</a:t>
            </a:r>
          </a:p>
          <a:p>
            <a:pPr algn="ctr"/>
            <a:r>
              <a:rPr lang="pt-BR" sz="7200" dirty="0"/>
              <a:t>São famílias do interior e da cidade, é teu povo em união.</a:t>
            </a:r>
          </a:p>
        </p:txBody>
      </p:sp>
    </p:spTree>
    <p:extLst>
      <p:ext uri="{BB962C8B-B14F-4D97-AF65-F5344CB8AC3E}">
        <p14:creationId xmlns:p14="http://schemas.microsoft.com/office/powerpoint/2010/main" val="24094688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16681317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4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A65B3D-D7AD-0E5E-E06E-959B99E3D267}"/>
              </a:ext>
            </a:extLst>
          </p:cNvPr>
          <p:cNvSpPr txBox="1"/>
          <p:nvPr/>
        </p:nvSpPr>
        <p:spPr>
          <a:xfrm>
            <a:off x="429718" y="0"/>
            <a:ext cx="11332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Senhor, eis aqui o teu povo,</a:t>
            </a:r>
          </a:p>
          <a:p>
            <a:pPr algn="ctr"/>
            <a:r>
              <a:rPr lang="pt-BR" sz="7500" b="1" dirty="0"/>
              <a:t>que vem implorar teu perdão;</a:t>
            </a:r>
          </a:p>
          <a:p>
            <a:pPr algn="ctr"/>
            <a:r>
              <a:rPr lang="pt-BR" sz="7500" b="1" dirty="0"/>
              <a:t>é grande o nosso pecado,</a:t>
            </a:r>
          </a:p>
          <a:p>
            <a:pPr algn="ctr"/>
            <a:r>
              <a:rPr lang="pt-BR" sz="7500" b="1" dirty="0"/>
              <a:t>porém, é maior o teu coração.</a:t>
            </a:r>
          </a:p>
        </p:txBody>
      </p:sp>
    </p:spTree>
    <p:extLst>
      <p:ext uri="{BB962C8B-B14F-4D97-AF65-F5344CB8AC3E}">
        <p14:creationId xmlns:p14="http://schemas.microsoft.com/office/powerpoint/2010/main" val="41199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47867B2-089A-AC99-726E-4E724CB4816A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2. Revendo em Madalena a nossa própria fé,</a:t>
            </a:r>
          </a:p>
          <a:p>
            <a:pPr algn="ctr"/>
            <a:r>
              <a:rPr lang="pt-BR" sz="8000" dirty="0"/>
              <a:t>chorando nossas penas diante dos teus pés,</a:t>
            </a:r>
          </a:p>
        </p:txBody>
      </p:sp>
    </p:spTree>
    <p:extLst>
      <p:ext uri="{BB962C8B-B14F-4D97-AF65-F5344CB8AC3E}">
        <p14:creationId xmlns:p14="http://schemas.microsoft.com/office/powerpoint/2010/main" val="62855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4CD42A3-D160-7941-2AB1-006B9133C8E7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também, nós desejamos o nosso amor te dar,</a:t>
            </a:r>
          </a:p>
          <a:p>
            <a:pPr algn="ctr"/>
            <a:r>
              <a:rPr lang="pt-BR" sz="8000" dirty="0"/>
              <a:t>porque só muito amor nos pode libertar.</a:t>
            </a:r>
          </a:p>
        </p:txBody>
      </p:sp>
    </p:spTree>
    <p:extLst>
      <p:ext uri="{BB962C8B-B14F-4D97-AF65-F5344CB8AC3E}">
        <p14:creationId xmlns:p14="http://schemas.microsoft.com/office/powerpoint/2010/main" val="206288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A65B3D-D7AD-0E5E-E06E-959B99E3D267}"/>
              </a:ext>
            </a:extLst>
          </p:cNvPr>
          <p:cNvSpPr txBox="1"/>
          <p:nvPr/>
        </p:nvSpPr>
        <p:spPr>
          <a:xfrm>
            <a:off x="429718" y="0"/>
            <a:ext cx="11332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Senhor, eis aqui o teu povo,</a:t>
            </a:r>
          </a:p>
          <a:p>
            <a:pPr algn="ctr"/>
            <a:r>
              <a:rPr lang="pt-BR" sz="7500" b="1" dirty="0"/>
              <a:t>que vem implorar teu perdão;</a:t>
            </a:r>
          </a:p>
          <a:p>
            <a:pPr algn="ctr"/>
            <a:r>
              <a:rPr lang="pt-BR" sz="7500" b="1" dirty="0"/>
              <a:t>é grande o nosso pecado,</a:t>
            </a:r>
          </a:p>
          <a:p>
            <a:pPr algn="ctr"/>
            <a:r>
              <a:rPr lang="pt-BR" sz="7500" b="1" dirty="0"/>
              <a:t>porém, é maior o teu coração.</a:t>
            </a:r>
          </a:p>
        </p:txBody>
      </p:sp>
    </p:spTree>
    <p:extLst>
      <p:ext uri="{BB962C8B-B14F-4D97-AF65-F5344CB8AC3E}">
        <p14:creationId xmlns:p14="http://schemas.microsoft.com/office/powerpoint/2010/main" val="135751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5D7BCD-3D12-B578-1239-28C9B0FEBB60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3. Motivos temos nós de sempre confiar,</a:t>
            </a:r>
          </a:p>
          <a:p>
            <a:pPr algn="ctr"/>
            <a:r>
              <a:rPr lang="pt-BR" sz="8000" dirty="0"/>
              <a:t>de erguer a nossa voz, de não desesperar,</a:t>
            </a:r>
          </a:p>
        </p:txBody>
      </p:sp>
    </p:spTree>
    <p:extLst>
      <p:ext uri="{BB962C8B-B14F-4D97-AF65-F5344CB8AC3E}">
        <p14:creationId xmlns:p14="http://schemas.microsoft.com/office/powerpoint/2010/main" val="161454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CEEFEF-1ACE-9437-EE4E-824602281829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olhando aquele gesto que o bom ladrão salvou,</a:t>
            </a:r>
          </a:p>
          <a:p>
            <a:pPr algn="ctr"/>
            <a:r>
              <a:rPr lang="pt-BR" sz="8000" dirty="0"/>
              <a:t>não foi, também, por nós, teu sangue que jorrou?</a:t>
            </a:r>
          </a:p>
        </p:txBody>
      </p:sp>
    </p:spTree>
    <p:extLst>
      <p:ext uri="{BB962C8B-B14F-4D97-AF65-F5344CB8AC3E}">
        <p14:creationId xmlns:p14="http://schemas.microsoft.com/office/powerpoint/2010/main" val="427916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A65B3D-D7AD-0E5E-E06E-959B99E3D267}"/>
              </a:ext>
            </a:extLst>
          </p:cNvPr>
          <p:cNvSpPr txBox="1"/>
          <p:nvPr/>
        </p:nvSpPr>
        <p:spPr>
          <a:xfrm>
            <a:off x="429718" y="0"/>
            <a:ext cx="11332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Senhor, eis aqui o teu povo,</a:t>
            </a:r>
          </a:p>
          <a:p>
            <a:pPr algn="ctr"/>
            <a:r>
              <a:rPr lang="pt-BR" sz="7500" b="1" dirty="0"/>
              <a:t>que vem implorar teu perdão;</a:t>
            </a:r>
          </a:p>
          <a:p>
            <a:pPr algn="ctr"/>
            <a:r>
              <a:rPr lang="pt-BR" sz="7500" b="1" dirty="0"/>
              <a:t>é grande o nosso pecado,</a:t>
            </a:r>
          </a:p>
          <a:p>
            <a:pPr algn="ctr"/>
            <a:r>
              <a:rPr lang="pt-BR" sz="7500" b="1" dirty="0"/>
              <a:t>porém, é maior o teu coração.</a:t>
            </a:r>
          </a:p>
        </p:txBody>
      </p:sp>
    </p:spTree>
    <p:extLst>
      <p:ext uri="{BB962C8B-B14F-4D97-AF65-F5344CB8AC3E}">
        <p14:creationId xmlns:p14="http://schemas.microsoft.com/office/powerpoint/2010/main" val="407288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95371B9-E067-19CE-AD88-65C9ED3A50CD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dirty="0"/>
              <a:t>Senhor que na cruz perdoastes o ladrão arrependido, 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185066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59D24B-7604-AAF6-71DB-05EE5A82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CAE3DF-CE3B-D369-2C2C-C56CF0FFE3AE}"/>
              </a:ext>
            </a:extLst>
          </p:cNvPr>
          <p:cNvSpPr txBox="1"/>
          <p:nvPr/>
        </p:nvSpPr>
        <p:spPr>
          <a:xfrm>
            <a:off x="0" y="2028616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9000" b="1" dirty="0"/>
              <a:t>Kyrie, Kyrie,</a:t>
            </a:r>
          </a:p>
          <a:p>
            <a:pPr algn="ctr"/>
            <a:r>
              <a:rPr lang="nn-NO" sz="9000" b="1" dirty="0"/>
              <a:t>Kyrie Eleison.</a:t>
            </a:r>
          </a:p>
        </p:txBody>
      </p:sp>
    </p:spTree>
    <p:extLst>
      <p:ext uri="{BB962C8B-B14F-4D97-AF65-F5344CB8AC3E}">
        <p14:creationId xmlns:p14="http://schemas.microsoft.com/office/powerpoint/2010/main" val="283634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3B0CBD-67E4-31AB-7E72-06135C89E80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Cristo, que nos mandastes perdoar-nos </a:t>
            </a:r>
          </a:p>
          <a:p>
            <a:pPr algn="ctr"/>
            <a:r>
              <a:rPr lang="pt-BR" sz="8000" dirty="0"/>
              <a:t>mutuamente antes de nos aproximar do vosso altar, 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392858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C25F30-1A4B-8A59-81CF-EF4D697431DA}"/>
              </a:ext>
            </a:extLst>
          </p:cNvPr>
          <p:cNvSpPr txBox="1"/>
          <p:nvPr/>
        </p:nvSpPr>
        <p:spPr>
          <a:xfrm>
            <a:off x="0" y="2028616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0" b="1" dirty="0"/>
              <a:t>Christe, Christe,</a:t>
            </a:r>
          </a:p>
          <a:p>
            <a:pPr algn="ctr"/>
            <a:r>
              <a:rPr lang="fr-FR" sz="9000" b="1" dirty="0"/>
              <a:t>Christe Eleison.</a:t>
            </a:r>
          </a:p>
        </p:txBody>
      </p:sp>
    </p:spTree>
    <p:extLst>
      <p:ext uri="{BB962C8B-B14F-4D97-AF65-F5344CB8AC3E}">
        <p14:creationId xmlns:p14="http://schemas.microsoft.com/office/powerpoint/2010/main" val="402011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0C418D-5111-C248-FA4F-F754E44505E7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Senhor, que confiastes à vossa</a:t>
            </a:r>
          </a:p>
          <a:p>
            <a:pPr algn="ctr"/>
            <a:r>
              <a:rPr lang="pt-BR" sz="8000" dirty="0"/>
              <a:t>Igreja o ministério</a:t>
            </a:r>
          </a:p>
          <a:p>
            <a:pPr algn="ctr"/>
            <a:r>
              <a:rPr lang="pt-BR" sz="8000" dirty="0"/>
              <a:t>da reconciliação,</a:t>
            </a:r>
          </a:p>
          <a:p>
            <a:pPr algn="ctr"/>
            <a:r>
              <a:rPr lang="pt-BR" sz="8000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139011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CAE3DF-CE3B-D369-2C2C-C56CF0FFE3AE}"/>
              </a:ext>
            </a:extLst>
          </p:cNvPr>
          <p:cNvSpPr txBox="1"/>
          <p:nvPr/>
        </p:nvSpPr>
        <p:spPr>
          <a:xfrm>
            <a:off x="0" y="2028616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9000" b="1" dirty="0"/>
              <a:t>Kyrie, Kyrie,</a:t>
            </a:r>
          </a:p>
          <a:p>
            <a:pPr algn="ctr"/>
            <a:r>
              <a:rPr lang="nn-NO" sz="9000" b="1" dirty="0"/>
              <a:t>Kyrie Eleison.</a:t>
            </a:r>
          </a:p>
        </p:txBody>
      </p:sp>
    </p:spTree>
    <p:extLst>
      <p:ext uri="{BB962C8B-B14F-4D97-AF65-F5344CB8AC3E}">
        <p14:creationId xmlns:p14="http://schemas.microsoft.com/office/powerpoint/2010/main" val="346424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0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AEE32A-F2FD-D7AE-0C46-0E42EDFA4A3B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Primeira Leitura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Ex</a:t>
            </a:r>
            <a:r>
              <a:rPr lang="pt-BR" sz="8000" dirty="0"/>
              <a:t> 17,3-7)</a:t>
            </a:r>
          </a:p>
        </p:txBody>
      </p:sp>
    </p:spTree>
    <p:extLst>
      <p:ext uri="{BB962C8B-B14F-4D97-AF65-F5344CB8AC3E}">
        <p14:creationId xmlns:p14="http://schemas.microsoft.com/office/powerpoint/2010/main" val="3338811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5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83FB-4546-94C6-FDAF-AEA6B6E71E1C}"/>
              </a:ext>
            </a:extLst>
          </p:cNvPr>
          <p:cNvSpPr txBox="1"/>
          <p:nvPr/>
        </p:nvSpPr>
        <p:spPr>
          <a:xfrm>
            <a:off x="0" y="166447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Hoje não fecheis o vosso coração, mas ouvi a voz do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3472A8-B5C5-D80D-2AD0-005C9464F2EE}"/>
              </a:ext>
            </a:extLst>
          </p:cNvPr>
          <p:cNvSpPr txBox="1"/>
          <p:nvPr/>
        </p:nvSpPr>
        <p:spPr>
          <a:xfrm>
            <a:off x="0" y="56149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Responsório (</a:t>
            </a:r>
            <a:r>
              <a:rPr lang="pt-BR" sz="4400" dirty="0" err="1"/>
              <a:t>Sl</a:t>
            </a:r>
            <a:r>
              <a:rPr lang="pt-BR" sz="4400" dirty="0"/>
              <a:t> 94)</a:t>
            </a:r>
          </a:p>
        </p:txBody>
      </p:sp>
    </p:spTree>
    <p:extLst>
      <p:ext uri="{BB962C8B-B14F-4D97-AF65-F5344CB8AC3E}">
        <p14:creationId xmlns:p14="http://schemas.microsoft.com/office/powerpoint/2010/main" val="720575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83FB-4546-94C6-FDAF-AEA6B6E71E1C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Vinde, exultemos de alegria no Senhor,</a:t>
            </a:r>
          </a:p>
          <a:p>
            <a:pPr algn="ctr"/>
            <a:r>
              <a:rPr lang="pt-BR" sz="8000" dirty="0"/>
              <a:t>aclamemos o Rochedo que nos salva! </a:t>
            </a:r>
          </a:p>
        </p:txBody>
      </p:sp>
    </p:spTree>
    <p:extLst>
      <p:ext uri="{BB962C8B-B14F-4D97-AF65-F5344CB8AC3E}">
        <p14:creationId xmlns:p14="http://schemas.microsoft.com/office/powerpoint/2010/main" val="190030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0A8EFB-73E1-BC72-C5C5-9AD326F3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7B5A-4163-E384-AD46-7CEB0BDE8AA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Ao seu encontro caminhemos com louvores,</a:t>
            </a:r>
          </a:p>
          <a:p>
            <a:pPr algn="ctr"/>
            <a:r>
              <a:rPr lang="pt-BR" sz="8000" dirty="0"/>
              <a:t>e com cantos de alegria o celebremos! </a:t>
            </a:r>
          </a:p>
        </p:txBody>
      </p:sp>
    </p:spTree>
    <p:extLst>
      <p:ext uri="{BB962C8B-B14F-4D97-AF65-F5344CB8AC3E}">
        <p14:creationId xmlns:p14="http://schemas.microsoft.com/office/powerpoint/2010/main" val="3458805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83FB-4546-94C6-FDAF-AEA6B6E71E1C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Hoje não fecheis o vosso coração, mas ouvi a voz do Senhor!</a:t>
            </a:r>
          </a:p>
        </p:txBody>
      </p:sp>
    </p:spTree>
    <p:extLst>
      <p:ext uri="{BB962C8B-B14F-4D97-AF65-F5344CB8AC3E}">
        <p14:creationId xmlns:p14="http://schemas.microsoft.com/office/powerpoint/2010/main" val="277913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7B5A-4163-E384-AD46-7CEB0BDE8AA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Vinde adoremos e prostremo-nos por terra,</a:t>
            </a:r>
          </a:p>
          <a:p>
            <a:pPr algn="ctr"/>
            <a:r>
              <a:rPr lang="pt-BR" sz="8000" dirty="0"/>
              <a:t>e ajoelhemos ante o Deus que nos criou! </a:t>
            </a:r>
          </a:p>
        </p:txBody>
      </p:sp>
    </p:spTree>
    <p:extLst>
      <p:ext uri="{BB962C8B-B14F-4D97-AF65-F5344CB8AC3E}">
        <p14:creationId xmlns:p14="http://schemas.microsoft.com/office/powerpoint/2010/main" val="3020359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7B5A-4163-E384-AD46-7CEB0BDE8AAD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Porque ele é o nosso Deus, nosso Pastor, e nós somos o seu povo e seu rebanho,</a:t>
            </a:r>
          </a:p>
          <a:p>
            <a:pPr algn="ctr"/>
            <a:r>
              <a:rPr lang="pt-BR" sz="8000" dirty="0"/>
              <a:t>as ovelhas que conduz com sua mão.</a:t>
            </a:r>
          </a:p>
        </p:txBody>
      </p:sp>
    </p:spTree>
    <p:extLst>
      <p:ext uri="{BB962C8B-B14F-4D97-AF65-F5344CB8AC3E}">
        <p14:creationId xmlns:p14="http://schemas.microsoft.com/office/powerpoint/2010/main" val="402124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83FB-4546-94C6-FDAF-AEA6B6E71E1C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Hoje não fecheis o vosso coração, mas ouvi a voz do Senhor!</a:t>
            </a:r>
          </a:p>
        </p:txBody>
      </p:sp>
    </p:spTree>
    <p:extLst>
      <p:ext uri="{BB962C8B-B14F-4D97-AF65-F5344CB8AC3E}">
        <p14:creationId xmlns:p14="http://schemas.microsoft.com/office/powerpoint/2010/main" val="4218187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7B5A-4163-E384-AD46-7CEB0BDE8AAD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Oxalá ouvísseis hoje a sua voz: "Não fecheis os corações como em </a:t>
            </a:r>
            <a:r>
              <a:rPr lang="pt-BR" sz="8000" dirty="0" err="1"/>
              <a:t>Meriba</a:t>
            </a:r>
            <a:r>
              <a:rPr lang="pt-BR" sz="8000" dirty="0"/>
              <a:t>, como em Massa, no deserto, aquele dia,</a:t>
            </a:r>
          </a:p>
        </p:txBody>
      </p:sp>
    </p:spTree>
    <p:extLst>
      <p:ext uri="{BB962C8B-B14F-4D97-AF65-F5344CB8AC3E}">
        <p14:creationId xmlns:p14="http://schemas.microsoft.com/office/powerpoint/2010/main" val="3335462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E77B5A-4163-E384-AD46-7CEB0BDE8AAD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em que outrora vossos pais me provocaram, </a:t>
            </a:r>
          </a:p>
          <a:p>
            <a:pPr algn="ctr"/>
            <a:r>
              <a:rPr lang="pt-BR" sz="8000" dirty="0"/>
              <a:t>apesar de terem visto as minhas obras".</a:t>
            </a:r>
          </a:p>
        </p:txBody>
      </p:sp>
    </p:spTree>
    <p:extLst>
      <p:ext uri="{BB962C8B-B14F-4D97-AF65-F5344CB8AC3E}">
        <p14:creationId xmlns:p14="http://schemas.microsoft.com/office/powerpoint/2010/main" val="61988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1C83FB-4546-94C6-FDAF-AEA6B6E71E1C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Hoje não fecheis o vosso coração, mas ouvi a voz do Senhor!</a:t>
            </a:r>
          </a:p>
        </p:txBody>
      </p:sp>
    </p:spTree>
    <p:extLst>
      <p:ext uri="{BB962C8B-B14F-4D97-AF65-F5344CB8AC3E}">
        <p14:creationId xmlns:p14="http://schemas.microsoft.com/office/powerpoint/2010/main" val="813831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AEE32A-F2FD-D7AE-0C46-0E42EDFA4A3B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Segunda Leitura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Rm</a:t>
            </a:r>
            <a:r>
              <a:rPr lang="pt-BR" sz="8000" dirty="0"/>
              <a:t> 5,1-2.5-8)</a:t>
            </a:r>
          </a:p>
        </p:txBody>
      </p:sp>
    </p:spTree>
    <p:extLst>
      <p:ext uri="{BB962C8B-B14F-4D97-AF65-F5344CB8AC3E}">
        <p14:creationId xmlns:p14="http://schemas.microsoft.com/office/powerpoint/2010/main" val="275483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41230B-CBFA-C261-A482-97E95349B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96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0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4F7C838-68A2-C741-2F78-EE0AA9B61822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Glória e louvor a vós, ó Cristo.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dirty="0"/>
              <a:t>Na verdade, sois, Senhor,</a:t>
            </a:r>
          </a:p>
          <a:p>
            <a:pPr algn="ctr"/>
            <a:r>
              <a:rPr lang="pt-BR" sz="7500" dirty="0"/>
              <a:t>o Salvador do mundo.</a:t>
            </a:r>
          </a:p>
          <a:p>
            <a:pPr algn="ctr"/>
            <a:r>
              <a:rPr lang="pt-BR" sz="7500" dirty="0"/>
              <a:t>    Senhor, dai-me água viva a fim de eu não ter sede!</a:t>
            </a:r>
          </a:p>
        </p:txBody>
      </p:sp>
    </p:spTree>
    <p:extLst>
      <p:ext uri="{BB962C8B-B14F-4D97-AF65-F5344CB8AC3E}">
        <p14:creationId xmlns:p14="http://schemas.microsoft.com/office/powerpoint/2010/main" val="3058958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8E9BD8-8945-7B42-588A-E248F8444E4F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Evangelho</a:t>
            </a:r>
          </a:p>
          <a:p>
            <a:pPr algn="ctr"/>
            <a:r>
              <a:rPr lang="pt-BR" sz="8000" dirty="0"/>
              <a:t>(Jo 4,5-42)</a:t>
            </a:r>
          </a:p>
        </p:txBody>
      </p:sp>
    </p:spTree>
    <p:extLst>
      <p:ext uri="{BB962C8B-B14F-4D97-AF65-F5344CB8AC3E}">
        <p14:creationId xmlns:p14="http://schemas.microsoft.com/office/powerpoint/2010/main" val="3618671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5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A6B252F-C9E9-6418-767B-687263E5A7B5}"/>
              </a:ext>
            </a:extLst>
          </p:cNvPr>
          <p:cNvSpPr txBox="1"/>
          <p:nvPr/>
        </p:nvSpPr>
        <p:spPr>
          <a:xfrm>
            <a:off x="-29981" y="2763215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Cristo, ouvi-nos.</a:t>
            </a:r>
          </a:p>
          <a:p>
            <a:pPr algn="ctr"/>
            <a:r>
              <a:rPr lang="pt-BR" sz="9000" b="1" dirty="0"/>
              <a:t>Cristo, atendei-nos.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8695FD-6605-2FDE-C7DB-D22D8BE23830}"/>
              </a:ext>
            </a:extLst>
          </p:cNvPr>
          <p:cNvSpPr txBox="1"/>
          <p:nvPr/>
        </p:nvSpPr>
        <p:spPr>
          <a:xfrm>
            <a:off x="3351686" y="1232463"/>
            <a:ext cx="5428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633816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4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BCC3B8-C8F1-7DB6-2A94-7B8CB8D2A0C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1. Sê bendito, Senhor, para sempre</a:t>
            </a:r>
          </a:p>
          <a:p>
            <a:pPr algn="ctr"/>
            <a:r>
              <a:rPr lang="pt-BR" sz="7200" dirty="0"/>
              <a:t>pelos frutos das nossas jornadas!</a:t>
            </a:r>
          </a:p>
          <a:p>
            <a:pPr algn="ctr"/>
            <a:r>
              <a:rPr lang="pt-BR" sz="7200" dirty="0"/>
              <a:t>Repartidos na mesa do Reino,</a:t>
            </a:r>
          </a:p>
          <a:p>
            <a:pPr algn="ctr"/>
            <a:r>
              <a:rPr lang="pt-BR" sz="7200" dirty="0"/>
              <a:t>anunciam a paz almejada!</a:t>
            </a:r>
          </a:p>
        </p:txBody>
      </p:sp>
    </p:spTree>
    <p:extLst>
      <p:ext uri="{BB962C8B-B14F-4D97-AF65-F5344CB8AC3E}">
        <p14:creationId xmlns:p14="http://schemas.microsoft.com/office/powerpoint/2010/main" val="975487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A6D313-85CF-92AC-7F46-3AB649D10CDA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Senhor da Vida,</a:t>
            </a:r>
          </a:p>
          <a:p>
            <a:pPr algn="ctr"/>
            <a:r>
              <a:rPr lang="pt-BR" sz="8000" b="1" dirty="0"/>
              <a:t>Tu és a nossa salvação!</a:t>
            </a:r>
          </a:p>
          <a:p>
            <a:pPr algn="ctr"/>
            <a:r>
              <a:rPr lang="pt-BR" sz="8000" b="1" dirty="0"/>
              <a:t>Ao prepararmos a tua mesa,</a:t>
            </a:r>
          </a:p>
          <a:p>
            <a:pPr algn="ctr"/>
            <a:r>
              <a:rPr lang="pt-BR" sz="8000" b="1" dirty="0"/>
              <a:t>em ti buscamos ressurreição!</a:t>
            </a:r>
          </a:p>
        </p:txBody>
      </p:sp>
    </p:spTree>
    <p:extLst>
      <p:ext uri="{BB962C8B-B14F-4D97-AF65-F5344CB8AC3E}">
        <p14:creationId xmlns:p14="http://schemas.microsoft.com/office/powerpoint/2010/main" val="3178136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BCC3B8-C8F1-7DB6-2A94-7B8CB8D2A0C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2. Sê bendito, Senhor, para sempre</a:t>
            </a:r>
          </a:p>
          <a:p>
            <a:pPr algn="ctr"/>
            <a:r>
              <a:rPr lang="pt-BR" sz="7200" dirty="0"/>
              <a:t>pelos mares, os rios e as fontes!</a:t>
            </a:r>
          </a:p>
          <a:p>
            <a:pPr algn="ctr"/>
            <a:r>
              <a:rPr lang="pt-BR" sz="7200" dirty="0"/>
              <a:t>Nos recordam a tua justiça,</a:t>
            </a:r>
          </a:p>
          <a:p>
            <a:pPr algn="ctr"/>
            <a:r>
              <a:rPr lang="pt-BR" sz="7200" dirty="0"/>
              <a:t>que nos leva a um novo horizonte!</a:t>
            </a:r>
          </a:p>
        </p:txBody>
      </p:sp>
    </p:spTree>
    <p:extLst>
      <p:ext uri="{BB962C8B-B14F-4D97-AF65-F5344CB8AC3E}">
        <p14:creationId xmlns:p14="http://schemas.microsoft.com/office/powerpoint/2010/main" val="59790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B77E73-AAE6-171C-9BB6-1427F866F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A6D313-85CF-92AC-7F46-3AB649D10CDA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Senhor da Vida,</a:t>
            </a:r>
          </a:p>
          <a:p>
            <a:pPr algn="ctr"/>
            <a:r>
              <a:rPr lang="pt-BR" sz="8000" b="1" dirty="0"/>
              <a:t>Tu és a nossa salvação!</a:t>
            </a:r>
          </a:p>
          <a:p>
            <a:pPr algn="ctr"/>
            <a:r>
              <a:rPr lang="pt-BR" sz="8000" b="1" dirty="0"/>
              <a:t>Ao prepararmos a tua mesa,</a:t>
            </a:r>
          </a:p>
          <a:p>
            <a:pPr algn="ctr"/>
            <a:r>
              <a:rPr lang="pt-BR" sz="8000" b="1" dirty="0"/>
              <a:t>em ti buscamos ressurreição!</a:t>
            </a:r>
          </a:p>
        </p:txBody>
      </p:sp>
    </p:spTree>
    <p:extLst>
      <p:ext uri="{BB962C8B-B14F-4D97-AF65-F5344CB8AC3E}">
        <p14:creationId xmlns:p14="http://schemas.microsoft.com/office/powerpoint/2010/main" val="1667126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BCC3B8-C8F1-7DB6-2A94-7B8CB8D2A0C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3. Sê bendito, Senhor, para sempre</a:t>
            </a:r>
          </a:p>
          <a:p>
            <a:pPr algn="ctr"/>
            <a:r>
              <a:rPr lang="pt-BR" sz="7200" dirty="0"/>
              <a:t>pelas bençãos qual chuva torrente!</a:t>
            </a:r>
          </a:p>
          <a:p>
            <a:pPr algn="ctr"/>
            <a:r>
              <a:rPr lang="pt-BR" sz="7200" dirty="0"/>
              <a:t>Tu fecundas o chão desta vida</a:t>
            </a:r>
          </a:p>
          <a:p>
            <a:pPr algn="ctr"/>
            <a:r>
              <a:rPr lang="pt-BR" sz="7200" dirty="0"/>
              <a:t>que abriga uma nova semente!</a:t>
            </a:r>
          </a:p>
        </p:txBody>
      </p:sp>
    </p:spTree>
    <p:extLst>
      <p:ext uri="{BB962C8B-B14F-4D97-AF65-F5344CB8AC3E}">
        <p14:creationId xmlns:p14="http://schemas.microsoft.com/office/powerpoint/2010/main" val="2377806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A6D313-85CF-92AC-7F46-3AB649D10CDA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Senhor da Vida,</a:t>
            </a:r>
          </a:p>
          <a:p>
            <a:pPr algn="ctr"/>
            <a:r>
              <a:rPr lang="pt-BR" sz="8000" b="1" dirty="0"/>
              <a:t>Tu és a nossa salvação!</a:t>
            </a:r>
          </a:p>
          <a:p>
            <a:pPr algn="ctr"/>
            <a:r>
              <a:rPr lang="pt-BR" sz="8000" b="1" dirty="0"/>
              <a:t>Ao prepararmos a tua mesa,</a:t>
            </a:r>
          </a:p>
          <a:p>
            <a:pPr algn="ctr"/>
            <a:r>
              <a:rPr lang="pt-BR" sz="8000" b="1" dirty="0"/>
              <a:t>em ti buscamos ressurreição!</a:t>
            </a:r>
          </a:p>
        </p:txBody>
      </p:sp>
    </p:spTree>
    <p:extLst>
      <p:ext uri="{BB962C8B-B14F-4D97-AF65-F5344CB8AC3E}">
        <p14:creationId xmlns:p14="http://schemas.microsoft.com/office/powerpoint/2010/main" val="360790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7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5E0358-7F18-60CD-DFF8-45B2461CF900}"/>
              </a:ext>
            </a:extLst>
          </p:cNvPr>
          <p:cNvSpPr txBox="1"/>
          <p:nvPr/>
        </p:nvSpPr>
        <p:spPr>
          <a:xfrm>
            <a:off x="0" y="274290"/>
            <a:ext cx="12192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PRES.:   Orai, irmãos...</a:t>
            </a:r>
          </a:p>
          <a:p>
            <a:pPr algn="ctr"/>
            <a:endParaRPr lang="pt-BR" sz="7200" dirty="0"/>
          </a:p>
          <a:p>
            <a:pPr algn="just"/>
            <a:r>
              <a:rPr lang="pt-BR" sz="7200" b="1" dirty="0"/>
              <a:t>Receba O Senhor por tuas mãos este sacrifício, para glória do seu nome, para nosso bem e de toda a  SUA  santa Igreja.</a:t>
            </a:r>
          </a:p>
        </p:txBody>
      </p:sp>
    </p:spTree>
    <p:extLst>
      <p:ext uri="{BB962C8B-B14F-4D97-AF65-F5344CB8AC3E}">
        <p14:creationId xmlns:p14="http://schemas.microsoft.com/office/powerpoint/2010/main" val="775136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4027717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82FEB6-B1EE-41F1-9123-E7382F1D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7" y="5592933"/>
            <a:ext cx="1010406" cy="1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59DEF-FD35-36F1-BF74-0684F62D9B5B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921560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AA6F70-4A84-95BB-13AB-40E7765B7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9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1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2500709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4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60E934-993B-4B37-90EE-1AB0B822DDC7}"/>
              </a:ext>
            </a:extLst>
          </p:cNvPr>
          <p:cNvSpPr txBox="1"/>
          <p:nvPr/>
        </p:nvSpPr>
        <p:spPr>
          <a:xfrm>
            <a:off x="0" y="18195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Mistério da fé!</a:t>
            </a:r>
          </a:p>
          <a:p>
            <a:pPr algn="ctr"/>
            <a:endParaRPr lang="pt-BR" sz="4800" dirty="0"/>
          </a:p>
          <a:p>
            <a:pPr algn="ctr"/>
            <a:r>
              <a:rPr lang="pt-BR" sz="8000" b="1" dirty="0"/>
              <a:t>Anunciamos, Senhor, a vossa morte e proclamamos a vossa ressurreição.</a:t>
            </a:r>
          </a:p>
          <a:p>
            <a:pPr algn="ctr"/>
            <a:r>
              <a:rPr lang="pt-BR" sz="8000" b="1" dirty="0"/>
              <a:t>Vinde, Senhor Jesus!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03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Aceitai, ó Senhor, a nossa oferta!</a:t>
            </a:r>
          </a:p>
        </p:txBody>
      </p:sp>
    </p:spTree>
    <p:extLst>
      <p:ext uri="{BB962C8B-B14F-4D97-AF65-F5344CB8AC3E}">
        <p14:creationId xmlns:p14="http://schemas.microsoft.com/office/powerpoint/2010/main" val="3484481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26173050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6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Lembrai-vos, ó Pai, da vossa Igreja!</a:t>
            </a:r>
          </a:p>
        </p:txBody>
      </p:sp>
    </p:spTree>
    <p:extLst>
      <p:ext uri="{BB962C8B-B14F-4D97-AF65-F5344CB8AC3E}">
        <p14:creationId xmlns:p14="http://schemas.microsoft.com/office/powerpoint/2010/main" val="233605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21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Concedei-lhes, ó Senhor, a luz eterna!</a:t>
            </a:r>
          </a:p>
        </p:txBody>
      </p:sp>
    </p:spTree>
    <p:extLst>
      <p:ext uri="{BB962C8B-B14F-4D97-AF65-F5344CB8AC3E}">
        <p14:creationId xmlns:p14="http://schemas.microsoft.com/office/powerpoint/2010/main" val="593867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24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CF3308-82BC-52E6-0EFE-E0167AF0BED1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CORDEIRO</a:t>
            </a:r>
          </a:p>
        </p:txBody>
      </p:sp>
    </p:spTree>
    <p:extLst>
      <p:ext uri="{BB962C8B-B14F-4D97-AF65-F5344CB8AC3E}">
        <p14:creationId xmlns:p14="http://schemas.microsoft.com/office/powerpoint/2010/main" val="27131821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42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467D9-D2C3-5758-D062-00137D37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636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Tens água bem melhor</a:t>
            </a:r>
          </a:p>
          <a:p>
            <a:pPr algn="ctr"/>
            <a:r>
              <a:rPr lang="pt-BR" sz="8000" dirty="0"/>
              <a:t>do que a que vem</a:t>
            </a:r>
          </a:p>
          <a:p>
            <a:pPr algn="ctr"/>
            <a:r>
              <a:rPr lang="pt-BR" sz="8000" dirty="0"/>
              <a:t>daquele poço.</a:t>
            </a:r>
          </a:p>
          <a:p>
            <a:pPr algn="ctr"/>
            <a:r>
              <a:rPr lang="pt-BR" sz="8000" dirty="0"/>
              <a:t>Sacia muito mais</a:t>
            </a:r>
          </a:p>
          <a:p>
            <a:pPr algn="ctr"/>
            <a:r>
              <a:rPr lang="pt-BR" sz="8000" dirty="0"/>
              <a:t>do que a Cisterna de </a:t>
            </a:r>
            <a:r>
              <a:rPr lang="pt-BR" sz="8000" dirty="0" err="1"/>
              <a:t>Sicar</a:t>
            </a:r>
            <a:r>
              <a:rPr lang="pt-BR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4362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Porém se eu não fizer</a:t>
            </a:r>
          </a:p>
          <a:p>
            <a:pPr algn="ctr"/>
            <a:r>
              <a:rPr lang="pt-BR" sz="8000" dirty="0"/>
              <a:t>como a Mulher Samaritana,</a:t>
            </a:r>
          </a:p>
          <a:p>
            <a:pPr algn="ctr"/>
            <a:r>
              <a:rPr lang="pt-BR" sz="8000" dirty="0"/>
              <a:t>jamais conhecerei o bem</a:t>
            </a:r>
          </a:p>
          <a:p>
            <a:pPr algn="ctr"/>
            <a:r>
              <a:rPr lang="pt-BR" sz="8000" dirty="0"/>
              <a:t>que vem de Te escutar.</a:t>
            </a:r>
          </a:p>
        </p:txBody>
      </p:sp>
    </p:spTree>
    <p:extLst>
      <p:ext uri="{BB962C8B-B14F-4D97-AF65-F5344CB8AC3E}">
        <p14:creationId xmlns:p14="http://schemas.microsoft.com/office/powerpoint/2010/main" val="644788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E eu também não sei o dom de Deus,</a:t>
            </a:r>
          </a:p>
          <a:p>
            <a:pPr algn="ctr"/>
            <a:r>
              <a:rPr lang="pt-BR" sz="8000" dirty="0"/>
              <a:t>não sei também direito quem sou eu.</a:t>
            </a:r>
          </a:p>
        </p:txBody>
      </p:sp>
    </p:spTree>
    <p:extLst>
      <p:ext uri="{BB962C8B-B14F-4D97-AF65-F5344CB8AC3E}">
        <p14:creationId xmlns:p14="http://schemas.microsoft.com/office/powerpoint/2010/main" val="14302665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Preciso arranjar tempo de parar pra conversar.</a:t>
            </a:r>
          </a:p>
          <a:p>
            <a:pPr algn="ctr"/>
            <a:r>
              <a:rPr lang="pt-BR" sz="8000" dirty="0"/>
              <a:t>E se arranjar um tempo de Te ouvir e Te escutar eu sei que a minha vida mudará.</a:t>
            </a:r>
          </a:p>
        </p:txBody>
      </p:sp>
    </p:spTree>
    <p:extLst>
      <p:ext uri="{BB962C8B-B14F-4D97-AF65-F5344CB8AC3E}">
        <p14:creationId xmlns:p14="http://schemas.microsoft.com/office/powerpoint/2010/main" val="276490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A65B3D-D7AD-0E5E-E06E-959B99E3D267}"/>
              </a:ext>
            </a:extLst>
          </p:cNvPr>
          <p:cNvSpPr txBox="1"/>
          <p:nvPr/>
        </p:nvSpPr>
        <p:spPr>
          <a:xfrm>
            <a:off x="214859" y="0"/>
            <a:ext cx="1176228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Senhor, eis aqui o teu povo,</a:t>
            </a:r>
          </a:p>
          <a:p>
            <a:pPr algn="ctr"/>
            <a:r>
              <a:rPr lang="pt-BR" sz="7500" b="1" dirty="0"/>
              <a:t>que vem implorar teu perdão;</a:t>
            </a:r>
          </a:p>
          <a:p>
            <a:pPr algn="ctr"/>
            <a:r>
              <a:rPr lang="pt-BR" sz="7500" b="1" dirty="0"/>
              <a:t>é grande o nosso pecado,</a:t>
            </a:r>
          </a:p>
          <a:p>
            <a:pPr algn="ctr"/>
            <a:r>
              <a:rPr lang="pt-BR" sz="7500" b="1" dirty="0"/>
              <a:t>porém, é maior o teu coração.</a:t>
            </a:r>
          </a:p>
        </p:txBody>
      </p:sp>
    </p:spTree>
    <p:extLst>
      <p:ext uri="{BB962C8B-B14F-4D97-AF65-F5344CB8AC3E}">
        <p14:creationId xmlns:p14="http://schemas.microsoft.com/office/powerpoint/2010/main" val="41736379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Ouvir Tua Palavra e praticar o que ela diz.</a:t>
            </a:r>
          </a:p>
          <a:p>
            <a:pPr algn="ctr"/>
            <a:r>
              <a:rPr lang="pt-BR" sz="8000" dirty="0"/>
              <a:t>Deixar me seduzir pela Palavra e ser feliz e então a minha sede acabará.</a:t>
            </a:r>
          </a:p>
        </p:txBody>
      </p:sp>
    </p:spTree>
    <p:extLst>
      <p:ext uri="{BB962C8B-B14F-4D97-AF65-F5344CB8AC3E}">
        <p14:creationId xmlns:p14="http://schemas.microsoft.com/office/powerpoint/2010/main" val="2285336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Preciso arranjar tempo de parar pra conversar.</a:t>
            </a:r>
          </a:p>
          <a:p>
            <a:pPr algn="ctr"/>
            <a:r>
              <a:rPr lang="pt-BR" sz="8000" dirty="0"/>
              <a:t>E se arranjar um tempo de Te ouvir e Te escutar eu sei que a minha vida mudará.</a:t>
            </a:r>
          </a:p>
        </p:txBody>
      </p:sp>
    </p:spTree>
    <p:extLst>
      <p:ext uri="{BB962C8B-B14F-4D97-AF65-F5344CB8AC3E}">
        <p14:creationId xmlns:p14="http://schemas.microsoft.com/office/powerpoint/2010/main" val="25393287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BF1958-93E0-15C1-6CDC-D3A607866D31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Ouvir tua Palavra e praticar o que ela diz.</a:t>
            </a:r>
          </a:p>
          <a:p>
            <a:pPr algn="ctr"/>
            <a:r>
              <a:rPr lang="pt-BR" sz="8000" dirty="0"/>
              <a:t>Deixar me seduzir pela Palavra e ser feliz e então a minha sede acabará.</a:t>
            </a:r>
          </a:p>
        </p:txBody>
      </p:sp>
    </p:spTree>
    <p:extLst>
      <p:ext uri="{BB962C8B-B14F-4D97-AF65-F5344CB8AC3E}">
        <p14:creationId xmlns:p14="http://schemas.microsoft.com/office/powerpoint/2010/main" val="4053463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81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1. No caminho da vida sofrida,  há irmãos sem abrigo, sem chão.</a:t>
            </a:r>
          </a:p>
          <a:p>
            <a:pPr algn="ctr"/>
            <a:r>
              <a:rPr lang="pt-BR" sz="7200" dirty="0"/>
              <a:t>Na calçada, no bairro, na espera, brota o grito, o clamor do irmão.</a:t>
            </a:r>
          </a:p>
        </p:txBody>
      </p:sp>
    </p:spTree>
    <p:extLst>
      <p:ext uri="{BB962C8B-B14F-4D97-AF65-F5344CB8AC3E}">
        <p14:creationId xmlns:p14="http://schemas.microsoft.com/office/powerpoint/2010/main" val="17755010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Mas o Verbo se fez moradia</a:t>
            </a:r>
          </a:p>
          <a:p>
            <a:pPr algn="ctr"/>
            <a:r>
              <a:rPr lang="pt-BR" sz="7200" dirty="0"/>
              <a:t>no presépio da simplicidade:</a:t>
            </a:r>
          </a:p>
          <a:p>
            <a:pPr algn="ctr"/>
            <a:r>
              <a:rPr lang="pt-BR" sz="7200" dirty="0"/>
              <a:t>vem morar com o pobre sofrido, </a:t>
            </a:r>
          </a:p>
          <a:p>
            <a:pPr algn="ctr"/>
            <a:r>
              <a:rPr lang="pt-BR" sz="7200" dirty="0"/>
              <a:t>transformando a dor em bondade!</a:t>
            </a:r>
          </a:p>
        </p:txBody>
      </p:sp>
    </p:spTree>
    <p:extLst>
      <p:ext uri="{BB962C8B-B14F-4D97-AF65-F5344CB8AC3E}">
        <p14:creationId xmlns:p14="http://schemas.microsoft.com/office/powerpoint/2010/main" val="21625122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8653B0-E2DE-E46F-DC62-531E9D9E773B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"Ele veio morar entre nós",</a:t>
            </a:r>
          </a:p>
          <a:p>
            <a:pPr algn="ctr"/>
            <a:r>
              <a:rPr lang="pt-BR" sz="7200" b="1" dirty="0"/>
              <a:t>Deus conosco em cada irmão!</a:t>
            </a:r>
          </a:p>
          <a:p>
            <a:pPr algn="ctr"/>
            <a:r>
              <a:rPr lang="pt-BR" sz="7200" b="1" dirty="0"/>
              <a:t>Por um lar de amor e justiça,</a:t>
            </a:r>
          </a:p>
          <a:p>
            <a:pPr algn="ctr"/>
            <a:r>
              <a:rPr lang="pt-BR" sz="7200" b="1" dirty="0"/>
              <a:t>nosso canto as nações ouvirão.</a:t>
            </a:r>
          </a:p>
        </p:txBody>
      </p:sp>
    </p:spTree>
    <p:extLst>
      <p:ext uri="{BB962C8B-B14F-4D97-AF65-F5344CB8AC3E}">
        <p14:creationId xmlns:p14="http://schemas.microsoft.com/office/powerpoint/2010/main" val="37210296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2. Onde falta direito e cuidado, </a:t>
            </a:r>
          </a:p>
          <a:p>
            <a:pPr algn="ctr"/>
            <a:r>
              <a:rPr lang="pt-BR" sz="7200" dirty="0"/>
              <a:t>sobra medo, abandono e dor.</a:t>
            </a:r>
          </a:p>
          <a:p>
            <a:pPr algn="ctr"/>
            <a:r>
              <a:rPr lang="pt-BR" sz="7200" dirty="0"/>
              <a:t>Mas a fé, que se faz compromisso,</a:t>
            </a:r>
          </a:p>
          <a:p>
            <a:pPr algn="ctr"/>
            <a:r>
              <a:rPr lang="pt-BR" sz="7200" dirty="0"/>
              <a:t>ergue a voz com firmeza e ardor!</a:t>
            </a:r>
          </a:p>
        </p:txBody>
      </p:sp>
    </p:spTree>
    <p:extLst>
      <p:ext uri="{BB962C8B-B14F-4D97-AF65-F5344CB8AC3E}">
        <p14:creationId xmlns:p14="http://schemas.microsoft.com/office/powerpoint/2010/main" val="33438416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Quando o amor for tijolo e telhado,</a:t>
            </a:r>
          </a:p>
          <a:p>
            <a:pPr algn="ctr"/>
            <a:r>
              <a:rPr lang="pt-BR" sz="7200" dirty="0"/>
              <a:t>e a justiça a nossa missão,</a:t>
            </a:r>
          </a:p>
          <a:p>
            <a:pPr algn="ctr"/>
            <a:r>
              <a:rPr lang="pt-BR" sz="7200" dirty="0"/>
              <a:t>cada casa será testemunho</a:t>
            </a:r>
          </a:p>
          <a:p>
            <a:pPr algn="ctr"/>
            <a:r>
              <a:rPr lang="pt-BR" sz="7200" dirty="0"/>
              <a:t>do Evangelho de Cristo em ação!</a:t>
            </a:r>
          </a:p>
        </p:txBody>
      </p:sp>
    </p:spTree>
    <p:extLst>
      <p:ext uri="{BB962C8B-B14F-4D97-AF65-F5344CB8AC3E}">
        <p14:creationId xmlns:p14="http://schemas.microsoft.com/office/powerpoint/2010/main" val="30441416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8653B0-E2DE-E46F-DC62-531E9D9E773B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"Ele veio morar entre nós",</a:t>
            </a:r>
          </a:p>
          <a:p>
            <a:pPr algn="ctr"/>
            <a:r>
              <a:rPr lang="pt-BR" sz="7200" b="1" dirty="0"/>
              <a:t>Deus conosco em cada irmão!</a:t>
            </a:r>
          </a:p>
          <a:p>
            <a:pPr algn="ctr"/>
            <a:r>
              <a:rPr lang="pt-BR" sz="7200" b="1" dirty="0"/>
              <a:t>Por um lar de amor e justiça,</a:t>
            </a:r>
          </a:p>
          <a:p>
            <a:pPr algn="ctr"/>
            <a:r>
              <a:rPr lang="pt-BR" sz="7200" b="1" dirty="0"/>
              <a:t>nosso canto as nações ouvirão.</a:t>
            </a:r>
          </a:p>
        </p:txBody>
      </p:sp>
    </p:spTree>
    <p:extLst>
      <p:ext uri="{BB962C8B-B14F-4D97-AF65-F5344CB8AC3E}">
        <p14:creationId xmlns:p14="http://schemas.microsoft.com/office/powerpoint/2010/main" val="408193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CE096D-CB85-0130-2A37-7DC355054D5B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1. Sabendo que acolheste Zaqueu, o cobrador, e assim lhe devolveste tua paz e teu amor,</a:t>
            </a:r>
          </a:p>
        </p:txBody>
      </p:sp>
    </p:spTree>
    <p:extLst>
      <p:ext uri="{BB962C8B-B14F-4D97-AF65-F5344CB8AC3E}">
        <p14:creationId xmlns:p14="http://schemas.microsoft.com/office/powerpoint/2010/main" val="28517301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3. Se o profeta levanta sua voz,</a:t>
            </a:r>
          </a:p>
          <a:p>
            <a:pPr algn="ctr"/>
            <a:r>
              <a:rPr lang="pt-BR" sz="7200" dirty="0"/>
              <a:t>é o Cristo que clama também:</a:t>
            </a:r>
          </a:p>
          <a:p>
            <a:pPr algn="ctr"/>
            <a:r>
              <a:rPr lang="pt-BR" sz="7200" dirty="0"/>
              <a:t>"Dai morada ao pequeno e ao fraco, sede os braços que acolhem o bem!".</a:t>
            </a:r>
          </a:p>
        </p:txBody>
      </p:sp>
    </p:spTree>
    <p:extLst>
      <p:ext uri="{BB962C8B-B14F-4D97-AF65-F5344CB8AC3E}">
        <p14:creationId xmlns:p14="http://schemas.microsoft.com/office/powerpoint/2010/main" val="12259207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71A7F0-31F0-F0EE-FA62-0C7C1A35C500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Nossa fé não se finda no altar:</a:t>
            </a:r>
          </a:p>
          <a:p>
            <a:pPr algn="ctr"/>
            <a:r>
              <a:rPr lang="pt-BR" sz="7200" dirty="0"/>
              <a:t>partilhar brota em nós comunhão.</a:t>
            </a:r>
          </a:p>
          <a:p>
            <a:pPr algn="ctr"/>
            <a:r>
              <a:rPr lang="pt-BR" sz="7200" dirty="0"/>
              <a:t>Espalhando as sementes do amor, nossa fé faz de nós mais irmãos!</a:t>
            </a:r>
          </a:p>
        </p:txBody>
      </p:sp>
    </p:spTree>
    <p:extLst>
      <p:ext uri="{BB962C8B-B14F-4D97-AF65-F5344CB8AC3E}">
        <p14:creationId xmlns:p14="http://schemas.microsoft.com/office/powerpoint/2010/main" val="6132970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8653B0-E2DE-E46F-DC62-531E9D9E773B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"Ele veio morar entre nós",</a:t>
            </a:r>
          </a:p>
          <a:p>
            <a:pPr algn="ctr"/>
            <a:r>
              <a:rPr lang="pt-BR" sz="7200" b="1" dirty="0"/>
              <a:t>Deus conosco em cada irmão!</a:t>
            </a:r>
          </a:p>
          <a:p>
            <a:pPr algn="ctr"/>
            <a:r>
              <a:rPr lang="pt-BR" sz="7200" b="1" dirty="0"/>
              <a:t>Por um lar de amor e justiça,</a:t>
            </a:r>
          </a:p>
          <a:p>
            <a:pPr algn="ctr"/>
            <a:r>
              <a:rPr lang="pt-BR" sz="7200" b="1" dirty="0"/>
              <a:t>nosso canto as nações ouvirão.</a:t>
            </a:r>
          </a:p>
        </p:txBody>
      </p:sp>
    </p:spTree>
    <p:extLst>
      <p:ext uri="{BB962C8B-B14F-4D97-AF65-F5344CB8AC3E}">
        <p14:creationId xmlns:p14="http://schemas.microsoft.com/office/powerpoint/2010/main" val="7768685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6AD02-FF3F-F9D3-2E6B-D8EF751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27" y="5126636"/>
            <a:ext cx="711345" cy="14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5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73FBD8-9FCD-75EF-8700-E58499E1D87B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1. Celebramos, com nossa Diocese,</a:t>
            </a:r>
          </a:p>
          <a:p>
            <a:pPr algn="ctr"/>
            <a:r>
              <a:rPr lang="pt-BR" sz="7200" dirty="0"/>
              <a:t>os cem anos de Vida e Comunhão.</a:t>
            </a:r>
          </a:p>
          <a:p>
            <a:pPr algn="ctr"/>
            <a:r>
              <a:rPr lang="pt-BR" sz="7200" dirty="0"/>
              <a:t>Que o Senhor abençoe nossa história, de esperança e missão!</a:t>
            </a:r>
          </a:p>
        </p:txBody>
      </p:sp>
    </p:spTree>
    <p:extLst>
      <p:ext uri="{BB962C8B-B14F-4D97-AF65-F5344CB8AC3E}">
        <p14:creationId xmlns:p14="http://schemas.microsoft.com/office/powerpoint/2010/main" val="5017134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27541255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80C6DC-A74C-DF63-8E2F-B8E89E96C3DE}"/>
              </a:ext>
            </a:extLst>
          </p:cNvPr>
          <p:cNvSpPr txBox="1"/>
          <p:nvPr/>
        </p:nvSpPr>
        <p:spPr>
          <a:xfrm>
            <a:off x="1499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2. Com Maria, a Mãe da Divina Graça,</a:t>
            </a:r>
          </a:p>
          <a:p>
            <a:pPr algn="ctr"/>
            <a:r>
              <a:rPr lang="pt-BR" sz="7200" dirty="0"/>
              <a:t>elevamos a Deus esta oração,</a:t>
            </a:r>
          </a:p>
          <a:p>
            <a:pPr algn="ctr"/>
            <a:r>
              <a:rPr lang="pt-BR" sz="7200" dirty="0"/>
              <a:t>pelos nossos sacerdotes,</a:t>
            </a:r>
          </a:p>
          <a:p>
            <a:pPr algn="ctr"/>
            <a:r>
              <a:rPr lang="pt-BR" sz="7200" dirty="0"/>
              <a:t>que conduzem</a:t>
            </a:r>
          </a:p>
          <a:p>
            <a:pPr algn="ctr"/>
            <a:r>
              <a:rPr lang="pt-BR" sz="7200" dirty="0"/>
              <a:t>tua Igreja em comunhão.</a:t>
            </a:r>
          </a:p>
        </p:txBody>
      </p:sp>
    </p:spTree>
    <p:extLst>
      <p:ext uri="{BB962C8B-B14F-4D97-AF65-F5344CB8AC3E}">
        <p14:creationId xmlns:p14="http://schemas.microsoft.com/office/powerpoint/2010/main" val="7239654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1499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32884291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1AB804-5DD1-3D92-7883-B855C57D7721}"/>
              </a:ext>
            </a:extLst>
          </p:cNvPr>
          <p:cNvSpPr txBox="1"/>
          <p:nvPr/>
        </p:nvSpPr>
        <p:spPr>
          <a:xfrm>
            <a:off x="0" y="86193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3. E aos nossos irmãos que aqui passaram,</a:t>
            </a:r>
          </a:p>
          <a:p>
            <a:pPr algn="ctr"/>
            <a:r>
              <a:rPr lang="pt-BR" sz="7200" dirty="0"/>
              <a:t>do migrante ao tropeiro e cidadão.</a:t>
            </a:r>
          </a:p>
          <a:p>
            <a:pPr algn="ctr"/>
            <a:r>
              <a:rPr lang="pt-BR" sz="7200" dirty="0"/>
              <a:t>Levantando os pilares da Diocese, toda a nossa gratidão!</a:t>
            </a:r>
          </a:p>
        </p:txBody>
      </p:sp>
    </p:spTree>
    <p:extLst>
      <p:ext uri="{BB962C8B-B14F-4D97-AF65-F5344CB8AC3E}">
        <p14:creationId xmlns:p14="http://schemas.microsoft.com/office/powerpoint/2010/main" val="4244486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567EE9-CD6D-42FB-95BD-A019CC1872FB}"/>
              </a:ext>
            </a:extLst>
          </p:cNvPr>
          <p:cNvSpPr txBox="1"/>
          <p:nvPr/>
        </p:nvSpPr>
        <p:spPr>
          <a:xfrm>
            <a:off x="0" y="258901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800" b="1" dirty="0"/>
              <a:t>Mestre, onde moras?</a:t>
            </a:r>
          </a:p>
          <a:p>
            <a:pPr algn="ctr"/>
            <a:r>
              <a:rPr lang="pt-BR" sz="5800" b="1" dirty="0"/>
              <a:t>“Vinde e vede, moro em cada coração.”</a:t>
            </a:r>
          </a:p>
          <a:p>
            <a:pPr algn="ctr"/>
            <a:r>
              <a:rPr lang="pt-BR" sz="5800" b="1" dirty="0"/>
              <a:t>Nossa igreja é família reunida,</a:t>
            </a:r>
          </a:p>
          <a:p>
            <a:pPr algn="ctr"/>
            <a:r>
              <a:rPr lang="pt-BR" sz="5800" b="1" dirty="0"/>
              <a:t>celebrando o centenário como irmãos.</a:t>
            </a:r>
          </a:p>
          <a:p>
            <a:pPr algn="ctr"/>
            <a:r>
              <a:rPr lang="pt-BR" sz="5800" b="1" dirty="0"/>
              <a:t>Continua derramando em nossas vidas, toda tua graça e proteção!</a:t>
            </a:r>
          </a:p>
        </p:txBody>
      </p:sp>
    </p:spTree>
    <p:extLst>
      <p:ext uri="{BB962C8B-B14F-4D97-AF65-F5344CB8AC3E}">
        <p14:creationId xmlns:p14="http://schemas.microsoft.com/office/powerpoint/2010/main" val="3305372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623</TotalTime>
  <Words>1620</Words>
  <Application>Microsoft Office PowerPoint</Application>
  <PresentationFormat>Widescreen</PresentationFormat>
  <Paragraphs>210</Paragraphs>
  <Slides>106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75</cp:revision>
  <dcterms:created xsi:type="dcterms:W3CDTF">2026-01-07T23:11:50Z</dcterms:created>
  <dcterms:modified xsi:type="dcterms:W3CDTF">2026-03-04T12:21:46Z</dcterms:modified>
</cp:coreProperties>
</file>